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0" r:id="rId1"/>
  </p:sldMasterIdLst>
  <p:notesMasterIdLst>
    <p:notesMasterId r:id="rId46"/>
  </p:notesMasterIdLst>
  <p:handoutMasterIdLst>
    <p:handoutMasterId r:id="rId47"/>
  </p:handoutMasterIdLst>
  <p:sldIdLst>
    <p:sldId id="1156" r:id="rId2"/>
    <p:sldId id="1157" r:id="rId3"/>
    <p:sldId id="1160" r:id="rId4"/>
    <p:sldId id="1161" r:id="rId5"/>
    <p:sldId id="1189" r:id="rId6"/>
    <p:sldId id="1203" r:id="rId7"/>
    <p:sldId id="1204" r:id="rId8"/>
    <p:sldId id="1163" r:id="rId9"/>
    <p:sldId id="1190" r:id="rId10"/>
    <p:sldId id="1196" r:id="rId11"/>
    <p:sldId id="1197" r:id="rId12"/>
    <p:sldId id="1198" r:id="rId13"/>
    <p:sldId id="1191" r:id="rId14"/>
    <p:sldId id="1199" r:id="rId15"/>
    <p:sldId id="1200" r:id="rId16"/>
    <p:sldId id="1201" r:id="rId17"/>
    <p:sldId id="1202" r:id="rId18"/>
    <p:sldId id="1195" r:id="rId19"/>
    <p:sldId id="1167" r:id="rId20"/>
    <p:sldId id="1168" r:id="rId21"/>
    <p:sldId id="1169" r:id="rId22"/>
    <p:sldId id="1170" r:id="rId23"/>
    <p:sldId id="1171" r:id="rId24"/>
    <p:sldId id="1172" r:id="rId25"/>
    <p:sldId id="1173" r:id="rId26"/>
    <p:sldId id="1174" r:id="rId27"/>
    <p:sldId id="1175" r:id="rId28"/>
    <p:sldId id="1176" r:id="rId29"/>
    <p:sldId id="1177" r:id="rId30"/>
    <p:sldId id="1178" r:id="rId31"/>
    <p:sldId id="1179" r:id="rId32"/>
    <p:sldId id="1180" r:id="rId33"/>
    <p:sldId id="1181" r:id="rId34"/>
    <p:sldId id="1166" r:id="rId35"/>
    <p:sldId id="1184" r:id="rId36"/>
    <p:sldId id="1185" r:id="rId37"/>
    <p:sldId id="1186" r:id="rId38"/>
    <p:sldId id="1187" r:id="rId39"/>
    <p:sldId id="1206" r:id="rId40"/>
    <p:sldId id="1207" r:id="rId41"/>
    <p:sldId id="1205" r:id="rId42"/>
    <p:sldId id="1208" r:id="rId43"/>
    <p:sldId id="1209" r:id="rId44"/>
    <p:sldId id="1188" r:id="rId45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4176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984">
          <p15:clr>
            <a:srgbClr val="A4A3A4"/>
          </p15:clr>
        </p15:guide>
        <p15:guide id="6" orient="horz" pos="1253" userDrawn="1">
          <p15:clr>
            <a:srgbClr val="A4A3A4"/>
          </p15:clr>
        </p15:guide>
        <p15:guide id="7" orient="horz" pos="1117" userDrawn="1">
          <p15:clr>
            <a:srgbClr val="A4A3A4"/>
          </p15:clr>
        </p15:guide>
        <p15:guide id="8" orient="horz" pos="2448">
          <p15:clr>
            <a:srgbClr val="A4A3A4"/>
          </p15:clr>
        </p15:guide>
        <p15:guide id="9" orient="horz" pos="2544">
          <p15:clr>
            <a:srgbClr val="A4A3A4"/>
          </p15:clr>
        </p15:guide>
        <p15:guide id="10" orient="horz" pos="336">
          <p15:clr>
            <a:srgbClr val="A4A3A4"/>
          </p15:clr>
        </p15:guide>
        <p15:guide id="11" pos="3777">
          <p15:clr>
            <a:srgbClr val="A4A3A4"/>
          </p15:clr>
        </p15:guide>
        <p15:guide id="12" pos="448">
          <p15:clr>
            <a:srgbClr val="A4A3A4"/>
          </p15:clr>
        </p15:guide>
        <p15:guide id="13" pos="7234">
          <p15:clr>
            <a:srgbClr val="A4A3A4"/>
          </p15:clr>
        </p15:guide>
        <p15:guide id="14" pos="3905">
          <p15:clr>
            <a:srgbClr val="A4A3A4"/>
          </p15:clr>
        </p15:guide>
        <p15:guide id="15" pos="2625">
          <p15:clr>
            <a:srgbClr val="A4A3A4"/>
          </p15:clr>
        </p15:guide>
        <p15:guide id="16" pos="2761">
          <p15:clr>
            <a:srgbClr val="A4A3A4"/>
          </p15:clr>
        </p15:guide>
        <p15:guide id="17" pos="5057">
          <p15:clr>
            <a:srgbClr val="A4A3A4"/>
          </p15:clr>
        </p15:guide>
        <p15:guide id="18" pos="1482" userDrawn="1">
          <p15:clr>
            <a:srgbClr val="A4A3A4"/>
          </p15:clr>
        </p15:guide>
        <p15:guide id="19" pos="6210">
          <p15:clr>
            <a:srgbClr val="A4A3A4"/>
          </p15:clr>
        </p15:guide>
        <p15:guide id="20" pos="6082">
          <p15:clr>
            <a:srgbClr val="A4A3A4"/>
          </p15:clr>
        </p15:guide>
        <p15:guide id="21" pos="4929">
          <p15:clr>
            <a:srgbClr val="A4A3A4"/>
          </p15:clr>
        </p15:guide>
        <p15:guide id="22" pos="1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D073F8-1565-44D7-B386-08B59EADF2EE}">
  <a:tblStyle styleId="{69D073F8-1565-44D7-B386-08B59EADF2EE}" styleName="PwC Table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i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6" autoAdjust="0"/>
    <p:restoredTop sz="91292" autoAdjust="0"/>
  </p:normalViewPr>
  <p:slideViewPr>
    <p:cSldViewPr>
      <p:cViewPr varScale="1">
        <p:scale>
          <a:sx n="62" d="100"/>
          <a:sy n="62" d="100"/>
        </p:scale>
        <p:origin x="726" y="66"/>
      </p:cViewPr>
      <p:guideLst>
        <p:guide orient="horz" pos="144"/>
        <p:guide orient="horz" pos="436"/>
        <p:guide orient="horz" pos="4176"/>
        <p:guide orient="horz" pos="3888"/>
        <p:guide orient="horz" pos="3984"/>
        <p:guide orient="horz" pos="1253"/>
        <p:guide orient="horz" pos="1117"/>
        <p:guide orient="horz" pos="2448"/>
        <p:guide orient="horz" pos="2544"/>
        <p:guide orient="horz" pos="336"/>
        <p:guide pos="3777"/>
        <p:guide pos="448"/>
        <p:guide pos="7234"/>
        <p:guide pos="3905"/>
        <p:guide pos="2625"/>
        <p:guide pos="2761"/>
        <p:guide pos="5057"/>
        <p:guide pos="1482"/>
        <p:guide pos="6210"/>
        <p:guide pos="6082"/>
        <p:guide pos="4929"/>
        <p:guide pos="1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234" y="3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8B123-9E97-49CC-90FA-707AE8AEAFD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55357D-BE0A-4022-BAEC-AC933F3729D2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400" dirty="0"/>
            <a:t>Align core team (internal and external)</a:t>
          </a:r>
        </a:p>
      </dgm:t>
    </dgm:pt>
    <dgm:pt modelId="{057A2B4F-59F1-4855-8265-CCE0069CEC10}" type="parTrans" cxnId="{82D817D9-71B3-443B-9A35-47B87CEAEB47}">
      <dgm:prSet/>
      <dgm:spPr/>
      <dgm:t>
        <a:bodyPr/>
        <a:lstStyle/>
        <a:p>
          <a:endParaRPr lang="en-US"/>
        </a:p>
      </dgm:t>
    </dgm:pt>
    <dgm:pt modelId="{24C379B8-FAC0-4848-84DC-067A5B6D8BF4}" type="sibTrans" cxnId="{82D817D9-71B3-443B-9A35-47B87CEAEB47}">
      <dgm:prSet/>
      <dgm:spPr/>
      <dgm:t>
        <a:bodyPr/>
        <a:lstStyle/>
        <a:p>
          <a:endParaRPr lang="en-US"/>
        </a:p>
      </dgm:t>
    </dgm:pt>
    <dgm:pt modelId="{345F1C5B-6266-4EBE-88EB-A39E571C33B9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dirty="0"/>
            <a:t>Establish GDPR project plan</a:t>
          </a:r>
        </a:p>
      </dgm:t>
    </dgm:pt>
    <dgm:pt modelId="{A8107418-A191-42E3-A4C8-B466BAF13A23}" type="parTrans" cxnId="{00F12F8D-B393-4D29-AF66-F4D1CF18F15E}">
      <dgm:prSet/>
      <dgm:spPr/>
      <dgm:t>
        <a:bodyPr/>
        <a:lstStyle/>
        <a:p>
          <a:endParaRPr lang="en-US"/>
        </a:p>
      </dgm:t>
    </dgm:pt>
    <dgm:pt modelId="{8E7D1467-75B4-4EA2-B327-B0098ABF270A}" type="sibTrans" cxnId="{00F12F8D-B393-4D29-AF66-F4D1CF18F15E}">
      <dgm:prSet/>
      <dgm:spPr/>
      <dgm:t>
        <a:bodyPr/>
        <a:lstStyle/>
        <a:p>
          <a:endParaRPr lang="en-US"/>
        </a:p>
      </dgm:t>
    </dgm:pt>
    <dgm:pt modelId="{047935E1-ED01-4366-A85E-7615A565F228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dirty="0"/>
            <a:t>Obtain senior leadership approval</a:t>
          </a:r>
        </a:p>
      </dgm:t>
    </dgm:pt>
    <dgm:pt modelId="{0B57665E-385E-4943-9124-BC700BC61AC7}" type="parTrans" cxnId="{90004333-AEC8-4C55-988B-383E4E47E327}">
      <dgm:prSet/>
      <dgm:spPr/>
      <dgm:t>
        <a:bodyPr/>
        <a:lstStyle/>
        <a:p>
          <a:endParaRPr lang="en-US"/>
        </a:p>
      </dgm:t>
    </dgm:pt>
    <dgm:pt modelId="{A709F708-1A69-4BA1-9EC8-61B235476FB2}" type="sibTrans" cxnId="{90004333-AEC8-4C55-988B-383E4E47E327}">
      <dgm:prSet/>
      <dgm:spPr/>
      <dgm:t>
        <a:bodyPr/>
        <a:lstStyle/>
        <a:p>
          <a:endParaRPr lang="en-US"/>
        </a:p>
      </dgm:t>
    </dgm:pt>
    <dgm:pt modelId="{BCDF4F62-E43B-4FC2-ABAC-AFE1A7094C86}" type="pres">
      <dgm:prSet presAssocID="{12B8B123-9E97-49CC-90FA-707AE8AEAFD6}" presName="linear" presStyleCnt="0">
        <dgm:presLayoutVars>
          <dgm:dir/>
          <dgm:animLvl val="lvl"/>
          <dgm:resizeHandles val="exact"/>
        </dgm:presLayoutVars>
      </dgm:prSet>
      <dgm:spPr/>
    </dgm:pt>
    <dgm:pt modelId="{265B03A6-3B85-449C-B2E8-EFD4539AB922}" type="pres">
      <dgm:prSet presAssocID="{5955357D-BE0A-4022-BAEC-AC933F3729D2}" presName="parentLin" presStyleCnt="0"/>
      <dgm:spPr/>
    </dgm:pt>
    <dgm:pt modelId="{3A8C2F5E-7DBF-4C48-A149-D92AE0AF3016}" type="pres">
      <dgm:prSet presAssocID="{5955357D-BE0A-4022-BAEC-AC933F3729D2}" presName="parentLeftMargin" presStyleLbl="node1" presStyleIdx="0" presStyleCnt="3"/>
      <dgm:spPr/>
    </dgm:pt>
    <dgm:pt modelId="{F6BD15A6-13F1-44C0-B594-0A19482FA756}" type="pres">
      <dgm:prSet presAssocID="{5955357D-BE0A-4022-BAEC-AC933F3729D2}" presName="parentText" presStyleLbl="node1" presStyleIdx="0" presStyleCnt="3" custScaleX="105445">
        <dgm:presLayoutVars>
          <dgm:chMax val="0"/>
          <dgm:bulletEnabled val="1"/>
        </dgm:presLayoutVars>
      </dgm:prSet>
      <dgm:spPr/>
    </dgm:pt>
    <dgm:pt modelId="{76F915D3-E01C-466F-A213-6A63F5432A38}" type="pres">
      <dgm:prSet presAssocID="{5955357D-BE0A-4022-BAEC-AC933F3729D2}" presName="negativeSpace" presStyleCnt="0"/>
      <dgm:spPr/>
    </dgm:pt>
    <dgm:pt modelId="{FF908D86-3649-476A-906B-E71983DE7D90}" type="pres">
      <dgm:prSet presAssocID="{5955357D-BE0A-4022-BAEC-AC933F3729D2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5"/>
          </a:solidFill>
        </a:ln>
      </dgm:spPr>
    </dgm:pt>
    <dgm:pt modelId="{37FE5B09-60C0-4F0D-9433-DE4B53D4AAE7}" type="pres">
      <dgm:prSet presAssocID="{24C379B8-FAC0-4848-84DC-067A5B6D8BF4}" presName="spaceBetweenRectangles" presStyleCnt="0"/>
      <dgm:spPr/>
    </dgm:pt>
    <dgm:pt modelId="{6DEA0C49-67FB-48C2-A0F1-DC461AC6E194}" type="pres">
      <dgm:prSet presAssocID="{345F1C5B-6266-4EBE-88EB-A39E571C33B9}" presName="parentLin" presStyleCnt="0"/>
      <dgm:spPr/>
    </dgm:pt>
    <dgm:pt modelId="{7C84B2C6-B7F1-467D-8596-D55E14D02FEB}" type="pres">
      <dgm:prSet presAssocID="{345F1C5B-6266-4EBE-88EB-A39E571C33B9}" presName="parentLeftMargin" presStyleLbl="node1" presStyleIdx="0" presStyleCnt="3"/>
      <dgm:spPr/>
    </dgm:pt>
    <dgm:pt modelId="{284A844D-2E64-4D72-8353-94A0CBB81261}" type="pres">
      <dgm:prSet presAssocID="{345F1C5B-6266-4EBE-88EB-A39E571C33B9}" presName="parentText" presStyleLbl="node1" presStyleIdx="1" presStyleCnt="3" custScaleX="105471">
        <dgm:presLayoutVars>
          <dgm:chMax val="0"/>
          <dgm:bulletEnabled val="1"/>
        </dgm:presLayoutVars>
      </dgm:prSet>
      <dgm:spPr/>
    </dgm:pt>
    <dgm:pt modelId="{4F35D62F-4D2C-478F-9113-9602B3248C9E}" type="pres">
      <dgm:prSet presAssocID="{345F1C5B-6266-4EBE-88EB-A39E571C33B9}" presName="negativeSpace" presStyleCnt="0"/>
      <dgm:spPr/>
    </dgm:pt>
    <dgm:pt modelId="{106A29D5-70CC-4957-864E-36ACF76F793B}" type="pres">
      <dgm:prSet presAssocID="{345F1C5B-6266-4EBE-88EB-A39E571C33B9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4"/>
          </a:solidFill>
        </a:ln>
      </dgm:spPr>
    </dgm:pt>
    <dgm:pt modelId="{8B2F7E4F-FDCB-4C90-8B52-482034E56176}" type="pres">
      <dgm:prSet presAssocID="{8E7D1467-75B4-4EA2-B327-B0098ABF270A}" presName="spaceBetweenRectangles" presStyleCnt="0"/>
      <dgm:spPr/>
    </dgm:pt>
    <dgm:pt modelId="{BFADD6F0-DA50-4A79-A72E-32AA3135E4A8}" type="pres">
      <dgm:prSet presAssocID="{047935E1-ED01-4366-A85E-7615A565F228}" presName="parentLin" presStyleCnt="0"/>
      <dgm:spPr/>
    </dgm:pt>
    <dgm:pt modelId="{90A33607-998F-4525-8027-B27AF05D6A63}" type="pres">
      <dgm:prSet presAssocID="{047935E1-ED01-4366-A85E-7615A565F228}" presName="parentLeftMargin" presStyleLbl="node1" presStyleIdx="1" presStyleCnt="3"/>
      <dgm:spPr/>
    </dgm:pt>
    <dgm:pt modelId="{80534769-E748-4ACC-9E7C-EA94EB626570}" type="pres">
      <dgm:prSet presAssocID="{047935E1-ED01-4366-A85E-7615A565F228}" presName="parentText" presStyleLbl="node1" presStyleIdx="2" presStyleCnt="3" custScaleX="105471">
        <dgm:presLayoutVars>
          <dgm:chMax val="0"/>
          <dgm:bulletEnabled val="1"/>
        </dgm:presLayoutVars>
      </dgm:prSet>
      <dgm:spPr/>
    </dgm:pt>
    <dgm:pt modelId="{E7D401BB-EC08-469C-AA16-4E21D030655C}" type="pres">
      <dgm:prSet presAssocID="{047935E1-ED01-4366-A85E-7615A565F228}" presName="negativeSpace" presStyleCnt="0"/>
      <dgm:spPr/>
    </dgm:pt>
    <dgm:pt modelId="{8FC70885-41BB-4F96-9EAC-9DEA6E73347A}" type="pres">
      <dgm:prSet presAssocID="{047935E1-ED01-4366-A85E-7615A565F228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accent6"/>
          </a:solidFill>
        </a:ln>
      </dgm:spPr>
    </dgm:pt>
  </dgm:ptLst>
  <dgm:cxnLst>
    <dgm:cxn modelId="{90004333-AEC8-4C55-988B-383E4E47E327}" srcId="{12B8B123-9E97-49CC-90FA-707AE8AEAFD6}" destId="{047935E1-ED01-4366-A85E-7615A565F228}" srcOrd="2" destOrd="0" parTransId="{0B57665E-385E-4943-9124-BC700BC61AC7}" sibTransId="{A709F708-1A69-4BA1-9EC8-61B235476FB2}"/>
    <dgm:cxn modelId="{BF16B341-19B3-4D54-8CC1-F1E090407C4C}" type="presOf" srcId="{345F1C5B-6266-4EBE-88EB-A39E571C33B9}" destId="{7C84B2C6-B7F1-467D-8596-D55E14D02FEB}" srcOrd="0" destOrd="0" presId="urn:microsoft.com/office/officeart/2005/8/layout/list1"/>
    <dgm:cxn modelId="{38F3FC64-7F45-4FD0-909D-A69BCE398B81}" type="presOf" srcId="{345F1C5B-6266-4EBE-88EB-A39E571C33B9}" destId="{284A844D-2E64-4D72-8353-94A0CBB81261}" srcOrd="1" destOrd="0" presId="urn:microsoft.com/office/officeart/2005/8/layout/list1"/>
    <dgm:cxn modelId="{9578CA89-5312-412A-B65F-3D4AB37484C1}" type="presOf" srcId="{12B8B123-9E97-49CC-90FA-707AE8AEAFD6}" destId="{BCDF4F62-E43B-4FC2-ABAC-AFE1A7094C86}" srcOrd="0" destOrd="0" presId="urn:microsoft.com/office/officeart/2005/8/layout/list1"/>
    <dgm:cxn modelId="{00F12F8D-B393-4D29-AF66-F4D1CF18F15E}" srcId="{12B8B123-9E97-49CC-90FA-707AE8AEAFD6}" destId="{345F1C5B-6266-4EBE-88EB-A39E571C33B9}" srcOrd="1" destOrd="0" parTransId="{A8107418-A191-42E3-A4C8-B466BAF13A23}" sibTransId="{8E7D1467-75B4-4EA2-B327-B0098ABF270A}"/>
    <dgm:cxn modelId="{A0B8458D-9E0D-48AF-959A-8CAEF71CCEB8}" type="presOf" srcId="{047935E1-ED01-4366-A85E-7615A565F228}" destId="{90A33607-998F-4525-8027-B27AF05D6A63}" srcOrd="0" destOrd="0" presId="urn:microsoft.com/office/officeart/2005/8/layout/list1"/>
    <dgm:cxn modelId="{55FE4693-2878-466E-BA1C-385061FACDEA}" type="presOf" srcId="{047935E1-ED01-4366-A85E-7615A565F228}" destId="{80534769-E748-4ACC-9E7C-EA94EB626570}" srcOrd="1" destOrd="0" presId="urn:microsoft.com/office/officeart/2005/8/layout/list1"/>
    <dgm:cxn modelId="{82D817D9-71B3-443B-9A35-47B87CEAEB47}" srcId="{12B8B123-9E97-49CC-90FA-707AE8AEAFD6}" destId="{5955357D-BE0A-4022-BAEC-AC933F3729D2}" srcOrd="0" destOrd="0" parTransId="{057A2B4F-59F1-4855-8265-CCE0069CEC10}" sibTransId="{24C379B8-FAC0-4848-84DC-067A5B6D8BF4}"/>
    <dgm:cxn modelId="{2BD05AF3-0317-43CC-BC67-3376E349B2EA}" type="presOf" srcId="{5955357D-BE0A-4022-BAEC-AC933F3729D2}" destId="{F6BD15A6-13F1-44C0-B594-0A19482FA756}" srcOrd="1" destOrd="0" presId="urn:microsoft.com/office/officeart/2005/8/layout/list1"/>
    <dgm:cxn modelId="{4360ABFC-3026-4D0E-BEF9-A0DA3A0020B9}" type="presOf" srcId="{5955357D-BE0A-4022-BAEC-AC933F3729D2}" destId="{3A8C2F5E-7DBF-4C48-A149-D92AE0AF3016}" srcOrd="0" destOrd="0" presId="urn:microsoft.com/office/officeart/2005/8/layout/list1"/>
    <dgm:cxn modelId="{B4BA719B-8520-4754-B2F1-3DEA3B9723FE}" type="presParOf" srcId="{BCDF4F62-E43B-4FC2-ABAC-AFE1A7094C86}" destId="{265B03A6-3B85-449C-B2E8-EFD4539AB922}" srcOrd="0" destOrd="0" presId="urn:microsoft.com/office/officeart/2005/8/layout/list1"/>
    <dgm:cxn modelId="{B9FAC0F2-3408-42BD-9783-BBFC08A1A562}" type="presParOf" srcId="{265B03A6-3B85-449C-B2E8-EFD4539AB922}" destId="{3A8C2F5E-7DBF-4C48-A149-D92AE0AF3016}" srcOrd="0" destOrd="0" presId="urn:microsoft.com/office/officeart/2005/8/layout/list1"/>
    <dgm:cxn modelId="{E829799F-E236-4849-A58B-12A5177F46D4}" type="presParOf" srcId="{265B03A6-3B85-449C-B2E8-EFD4539AB922}" destId="{F6BD15A6-13F1-44C0-B594-0A19482FA756}" srcOrd="1" destOrd="0" presId="urn:microsoft.com/office/officeart/2005/8/layout/list1"/>
    <dgm:cxn modelId="{A975CD5A-5C90-4ED0-A89F-63DCD227E106}" type="presParOf" srcId="{BCDF4F62-E43B-4FC2-ABAC-AFE1A7094C86}" destId="{76F915D3-E01C-466F-A213-6A63F5432A38}" srcOrd="1" destOrd="0" presId="urn:microsoft.com/office/officeart/2005/8/layout/list1"/>
    <dgm:cxn modelId="{82F044EE-D996-46BC-9B5A-095C6C572D58}" type="presParOf" srcId="{BCDF4F62-E43B-4FC2-ABAC-AFE1A7094C86}" destId="{FF908D86-3649-476A-906B-E71983DE7D90}" srcOrd="2" destOrd="0" presId="urn:microsoft.com/office/officeart/2005/8/layout/list1"/>
    <dgm:cxn modelId="{28F228C5-D5B9-459D-9593-BBFF91CB98F0}" type="presParOf" srcId="{BCDF4F62-E43B-4FC2-ABAC-AFE1A7094C86}" destId="{37FE5B09-60C0-4F0D-9433-DE4B53D4AAE7}" srcOrd="3" destOrd="0" presId="urn:microsoft.com/office/officeart/2005/8/layout/list1"/>
    <dgm:cxn modelId="{4BD04506-9B1D-4432-A620-95C26BE30860}" type="presParOf" srcId="{BCDF4F62-E43B-4FC2-ABAC-AFE1A7094C86}" destId="{6DEA0C49-67FB-48C2-A0F1-DC461AC6E194}" srcOrd="4" destOrd="0" presId="urn:microsoft.com/office/officeart/2005/8/layout/list1"/>
    <dgm:cxn modelId="{A0C6BF6D-44CB-4829-A380-4238AF4A9D5C}" type="presParOf" srcId="{6DEA0C49-67FB-48C2-A0F1-DC461AC6E194}" destId="{7C84B2C6-B7F1-467D-8596-D55E14D02FEB}" srcOrd="0" destOrd="0" presId="urn:microsoft.com/office/officeart/2005/8/layout/list1"/>
    <dgm:cxn modelId="{C44B335F-3860-47F2-BB97-ED1EE05A8028}" type="presParOf" srcId="{6DEA0C49-67FB-48C2-A0F1-DC461AC6E194}" destId="{284A844D-2E64-4D72-8353-94A0CBB81261}" srcOrd="1" destOrd="0" presId="urn:microsoft.com/office/officeart/2005/8/layout/list1"/>
    <dgm:cxn modelId="{5B04A93C-775B-499D-9E67-21637D16F44D}" type="presParOf" srcId="{BCDF4F62-E43B-4FC2-ABAC-AFE1A7094C86}" destId="{4F35D62F-4D2C-478F-9113-9602B3248C9E}" srcOrd="5" destOrd="0" presId="urn:microsoft.com/office/officeart/2005/8/layout/list1"/>
    <dgm:cxn modelId="{00BF3A64-5923-420B-87AF-CAF6D29C711C}" type="presParOf" srcId="{BCDF4F62-E43B-4FC2-ABAC-AFE1A7094C86}" destId="{106A29D5-70CC-4957-864E-36ACF76F793B}" srcOrd="6" destOrd="0" presId="urn:microsoft.com/office/officeart/2005/8/layout/list1"/>
    <dgm:cxn modelId="{D1DDAA04-C0B3-4B38-99EF-063C3ED4F994}" type="presParOf" srcId="{BCDF4F62-E43B-4FC2-ABAC-AFE1A7094C86}" destId="{8B2F7E4F-FDCB-4C90-8B52-482034E56176}" srcOrd="7" destOrd="0" presId="urn:microsoft.com/office/officeart/2005/8/layout/list1"/>
    <dgm:cxn modelId="{B23487C2-C6FD-45DC-B6C8-8290D984B921}" type="presParOf" srcId="{BCDF4F62-E43B-4FC2-ABAC-AFE1A7094C86}" destId="{BFADD6F0-DA50-4A79-A72E-32AA3135E4A8}" srcOrd="8" destOrd="0" presId="urn:microsoft.com/office/officeart/2005/8/layout/list1"/>
    <dgm:cxn modelId="{0C4CEC45-80BA-44A8-8E98-AD21D88223B9}" type="presParOf" srcId="{BFADD6F0-DA50-4A79-A72E-32AA3135E4A8}" destId="{90A33607-998F-4525-8027-B27AF05D6A63}" srcOrd="0" destOrd="0" presId="urn:microsoft.com/office/officeart/2005/8/layout/list1"/>
    <dgm:cxn modelId="{E324D705-470E-467C-8F06-245698ED03AB}" type="presParOf" srcId="{BFADD6F0-DA50-4A79-A72E-32AA3135E4A8}" destId="{80534769-E748-4ACC-9E7C-EA94EB626570}" srcOrd="1" destOrd="0" presId="urn:microsoft.com/office/officeart/2005/8/layout/list1"/>
    <dgm:cxn modelId="{9913A66B-AEEC-447D-9930-8149058E767E}" type="presParOf" srcId="{BCDF4F62-E43B-4FC2-ABAC-AFE1A7094C86}" destId="{E7D401BB-EC08-469C-AA16-4E21D030655C}" srcOrd="9" destOrd="0" presId="urn:microsoft.com/office/officeart/2005/8/layout/list1"/>
    <dgm:cxn modelId="{0330559B-0811-4307-B2E9-A1CE54D63AB9}" type="presParOf" srcId="{BCDF4F62-E43B-4FC2-ABAC-AFE1A7094C86}" destId="{8FC70885-41BB-4F96-9EAC-9DEA6E7334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3A0E72-4AB6-49D4-8D87-C412BB55BBCC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ED7684D-42F1-451E-9842-335CD2F82378}">
      <dgm:prSet phldrT="[Text]" custT="1"/>
      <dgm:spPr/>
      <dgm:t>
        <a:bodyPr/>
        <a:lstStyle/>
        <a:p>
          <a:r>
            <a:rPr lang="en-US" sz="2400" dirty="0"/>
            <a:t>Privacy by design</a:t>
          </a:r>
        </a:p>
      </dgm:t>
    </dgm:pt>
    <dgm:pt modelId="{A85484DF-4BFF-42E2-A652-39CDA2D3E6B4}" type="parTrans" cxnId="{DEBCD17A-B359-438E-9C59-D8F2FD3F4D4D}">
      <dgm:prSet/>
      <dgm:spPr/>
      <dgm:t>
        <a:bodyPr/>
        <a:lstStyle/>
        <a:p>
          <a:endParaRPr lang="en-US"/>
        </a:p>
      </dgm:t>
    </dgm:pt>
    <dgm:pt modelId="{15127D1A-F761-48A0-A7D2-85A3E1DAE830}" type="sibTrans" cxnId="{DEBCD17A-B359-438E-9C59-D8F2FD3F4D4D}">
      <dgm:prSet/>
      <dgm:spPr/>
      <dgm:t>
        <a:bodyPr/>
        <a:lstStyle/>
        <a:p>
          <a:endParaRPr lang="en-US"/>
        </a:p>
      </dgm:t>
    </dgm:pt>
    <dgm:pt modelId="{43C8B150-C86B-482A-8D3C-D20CE035EC51}">
      <dgm:prSet phldrT="[Text]" custT="1"/>
      <dgm:spPr/>
      <dgm:t>
        <a:bodyPr/>
        <a:lstStyle/>
        <a:p>
          <a:r>
            <a:rPr lang="en-US" sz="2400" dirty="0"/>
            <a:t>Processing activities have to be planned, designed and performed with data security and, more generally, compliance with the GDPR in mind</a:t>
          </a:r>
        </a:p>
      </dgm:t>
    </dgm:pt>
    <dgm:pt modelId="{4B43F111-8E9C-48AE-BD28-CEFB9BBD4F79}" type="parTrans" cxnId="{13DF655C-427A-44F1-96BE-36948AF55C9B}">
      <dgm:prSet/>
      <dgm:spPr/>
      <dgm:t>
        <a:bodyPr/>
        <a:lstStyle/>
        <a:p>
          <a:endParaRPr lang="en-US"/>
        </a:p>
      </dgm:t>
    </dgm:pt>
    <dgm:pt modelId="{6843D13D-BE2B-4CAB-8D32-1E7918071BD8}" type="sibTrans" cxnId="{13DF655C-427A-44F1-96BE-36948AF55C9B}">
      <dgm:prSet/>
      <dgm:spPr/>
      <dgm:t>
        <a:bodyPr/>
        <a:lstStyle/>
        <a:p>
          <a:endParaRPr lang="en-US"/>
        </a:p>
      </dgm:t>
    </dgm:pt>
    <dgm:pt modelId="{098F9DA7-C70D-4E3D-91BA-98E898CD100C}">
      <dgm:prSet phldrT="[Text]" custT="1"/>
      <dgm:spPr/>
      <dgm:t>
        <a:bodyPr/>
        <a:lstStyle/>
        <a:p>
          <a:r>
            <a:rPr lang="en-US" sz="2400" dirty="0"/>
            <a:t>Privacy by default</a:t>
          </a:r>
        </a:p>
      </dgm:t>
    </dgm:pt>
    <dgm:pt modelId="{29196C5E-2805-4B10-97F1-272721498328}" type="parTrans" cxnId="{02E30828-ED17-4659-97DE-F1917CE5BC03}">
      <dgm:prSet/>
      <dgm:spPr/>
      <dgm:t>
        <a:bodyPr/>
        <a:lstStyle/>
        <a:p>
          <a:endParaRPr lang="en-US"/>
        </a:p>
      </dgm:t>
    </dgm:pt>
    <dgm:pt modelId="{FF7C05BD-0782-4761-A9EE-DA350D5B2492}" type="sibTrans" cxnId="{02E30828-ED17-4659-97DE-F1917CE5BC03}">
      <dgm:prSet/>
      <dgm:spPr/>
      <dgm:t>
        <a:bodyPr/>
        <a:lstStyle/>
        <a:p>
          <a:endParaRPr lang="en-US"/>
        </a:p>
      </dgm:t>
    </dgm:pt>
    <dgm:pt modelId="{272C2B63-4BBA-4514-8D0F-B79A10A1807E}">
      <dgm:prSet phldrT="[Text]" custT="1"/>
      <dgm:spPr/>
      <dgm:t>
        <a:bodyPr/>
        <a:lstStyle/>
        <a:p>
          <a:r>
            <a:rPr lang="en-US" sz="2000" dirty="0"/>
            <a:t>By default, only personal data which are necessary for each specific purpose of the processing shall be processed</a:t>
          </a:r>
        </a:p>
      </dgm:t>
    </dgm:pt>
    <dgm:pt modelId="{3E57AD68-C04A-440F-AF60-5AEA2C04D1AA}" type="parTrans" cxnId="{707D4633-5D93-4620-BE19-F1561C41AB75}">
      <dgm:prSet/>
      <dgm:spPr/>
      <dgm:t>
        <a:bodyPr/>
        <a:lstStyle/>
        <a:p>
          <a:endParaRPr lang="en-US"/>
        </a:p>
      </dgm:t>
    </dgm:pt>
    <dgm:pt modelId="{8A451322-E28F-4CAB-87EE-7FE57973C86C}" type="sibTrans" cxnId="{707D4633-5D93-4620-BE19-F1561C41AB75}">
      <dgm:prSet/>
      <dgm:spPr/>
      <dgm:t>
        <a:bodyPr/>
        <a:lstStyle/>
        <a:p>
          <a:endParaRPr lang="en-US"/>
        </a:p>
      </dgm:t>
    </dgm:pt>
    <dgm:pt modelId="{45BB65D8-F59F-4DBF-BD5B-61CCECC42275}">
      <dgm:prSet custT="1"/>
      <dgm:spPr/>
      <dgm:t>
        <a:bodyPr/>
        <a:lstStyle/>
        <a:p>
          <a:r>
            <a:rPr lang="en-US" sz="2000" dirty="0"/>
            <a:t>By default personal data are not made accessible without the individual's intervention to an indefinite number of individuals</a:t>
          </a:r>
        </a:p>
      </dgm:t>
    </dgm:pt>
    <dgm:pt modelId="{FBF0B579-BE3C-40D0-89D4-B46DB6008C91}" type="parTrans" cxnId="{4A024A95-67CF-426B-9528-7B0C3D86DA76}">
      <dgm:prSet/>
      <dgm:spPr/>
      <dgm:t>
        <a:bodyPr/>
        <a:lstStyle/>
        <a:p>
          <a:endParaRPr lang="en-US"/>
        </a:p>
      </dgm:t>
    </dgm:pt>
    <dgm:pt modelId="{01A39A54-47A4-4EF5-A4F3-60F2CBFB6179}" type="sibTrans" cxnId="{4A024A95-67CF-426B-9528-7B0C3D86DA76}">
      <dgm:prSet/>
      <dgm:spPr/>
      <dgm:t>
        <a:bodyPr/>
        <a:lstStyle/>
        <a:p>
          <a:endParaRPr lang="en-US"/>
        </a:p>
      </dgm:t>
    </dgm:pt>
    <dgm:pt modelId="{D99C6A61-5A30-4CD6-BD58-6EB6F92FB102}" type="pres">
      <dgm:prSet presAssocID="{F93A0E72-4AB6-49D4-8D87-C412BB55BBCC}" presName="Name0" presStyleCnt="0">
        <dgm:presLayoutVars>
          <dgm:dir/>
          <dgm:animLvl val="lvl"/>
          <dgm:resizeHandles val="exact"/>
        </dgm:presLayoutVars>
      </dgm:prSet>
      <dgm:spPr/>
    </dgm:pt>
    <dgm:pt modelId="{F75011E0-4444-4A27-ADD8-D1D47449C4D2}" type="pres">
      <dgm:prSet presAssocID="{6ED7684D-42F1-451E-9842-335CD2F82378}" presName="linNode" presStyleCnt="0"/>
      <dgm:spPr/>
    </dgm:pt>
    <dgm:pt modelId="{9F162187-0163-4397-8B87-17F348269493}" type="pres">
      <dgm:prSet presAssocID="{6ED7684D-42F1-451E-9842-335CD2F8237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17A01BF-8215-468B-B38F-2FA881D45B42}" type="pres">
      <dgm:prSet presAssocID="{6ED7684D-42F1-451E-9842-335CD2F82378}" presName="descendantText" presStyleLbl="alignAccFollowNode1" presStyleIdx="0" presStyleCnt="2">
        <dgm:presLayoutVars>
          <dgm:bulletEnabled val="1"/>
        </dgm:presLayoutVars>
      </dgm:prSet>
      <dgm:spPr/>
    </dgm:pt>
    <dgm:pt modelId="{0076F722-0E67-43BE-A96B-662F52E02647}" type="pres">
      <dgm:prSet presAssocID="{15127D1A-F761-48A0-A7D2-85A3E1DAE830}" presName="sp" presStyleCnt="0"/>
      <dgm:spPr/>
    </dgm:pt>
    <dgm:pt modelId="{A4B66A8C-B4E9-4265-9BED-28E99E8451CA}" type="pres">
      <dgm:prSet presAssocID="{098F9DA7-C70D-4E3D-91BA-98E898CD100C}" presName="linNode" presStyleCnt="0"/>
      <dgm:spPr/>
    </dgm:pt>
    <dgm:pt modelId="{69379CF7-DEC2-4D5B-BB8B-746417B688BE}" type="pres">
      <dgm:prSet presAssocID="{098F9DA7-C70D-4E3D-91BA-98E898CD100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81A8AB3C-AE23-4611-A6DF-BB0AEC15729B}" type="pres">
      <dgm:prSet presAssocID="{098F9DA7-C70D-4E3D-91BA-98E898CD100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2E30828-ED17-4659-97DE-F1917CE5BC03}" srcId="{F93A0E72-4AB6-49D4-8D87-C412BB55BBCC}" destId="{098F9DA7-C70D-4E3D-91BA-98E898CD100C}" srcOrd="1" destOrd="0" parTransId="{29196C5E-2805-4B10-97F1-272721498328}" sibTransId="{FF7C05BD-0782-4761-A9EE-DA350D5B2492}"/>
    <dgm:cxn modelId="{707D4633-5D93-4620-BE19-F1561C41AB75}" srcId="{098F9DA7-C70D-4E3D-91BA-98E898CD100C}" destId="{272C2B63-4BBA-4514-8D0F-B79A10A1807E}" srcOrd="0" destOrd="0" parTransId="{3E57AD68-C04A-440F-AF60-5AEA2C04D1AA}" sibTransId="{8A451322-E28F-4CAB-87EE-7FE57973C86C}"/>
    <dgm:cxn modelId="{13DF655C-427A-44F1-96BE-36948AF55C9B}" srcId="{6ED7684D-42F1-451E-9842-335CD2F82378}" destId="{43C8B150-C86B-482A-8D3C-D20CE035EC51}" srcOrd="0" destOrd="0" parTransId="{4B43F111-8E9C-48AE-BD28-CEFB9BBD4F79}" sibTransId="{6843D13D-BE2B-4CAB-8D32-1E7918071BD8}"/>
    <dgm:cxn modelId="{5ED08D54-2C6F-4B41-9458-2EB444897214}" type="presOf" srcId="{F93A0E72-4AB6-49D4-8D87-C412BB55BBCC}" destId="{D99C6A61-5A30-4CD6-BD58-6EB6F92FB102}" srcOrd="0" destOrd="0" presId="urn:microsoft.com/office/officeart/2005/8/layout/vList5"/>
    <dgm:cxn modelId="{DEBCD17A-B359-438E-9C59-D8F2FD3F4D4D}" srcId="{F93A0E72-4AB6-49D4-8D87-C412BB55BBCC}" destId="{6ED7684D-42F1-451E-9842-335CD2F82378}" srcOrd="0" destOrd="0" parTransId="{A85484DF-4BFF-42E2-A652-39CDA2D3E6B4}" sibTransId="{15127D1A-F761-48A0-A7D2-85A3E1DAE830}"/>
    <dgm:cxn modelId="{4A024A95-67CF-426B-9528-7B0C3D86DA76}" srcId="{098F9DA7-C70D-4E3D-91BA-98E898CD100C}" destId="{45BB65D8-F59F-4DBF-BD5B-61CCECC42275}" srcOrd="1" destOrd="0" parTransId="{FBF0B579-BE3C-40D0-89D4-B46DB6008C91}" sibTransId="{01A39A54-47A4-4EF5-A4F3-60F2CBFB6179}"/>
    <dgm:cxn modelId="{7C6A379E-365D-4957-8615-CB32605AB7B1}" type="presOf" srcId="{272C2B63-4BBA-4514-8D0F-B79A10A1807E}" destId="{81A8AB3C-AE23-4611-A6DF-BB0AEC15729B}" srcOrd="0" destOrd="0" presId="urn:microsoft.com/office/officeart/2005/8/layout/vList5"/>
    <dgm:cxn modelId="{16E9B9D3-EE08-4579-ADE3-C8AA92B50100}" type="presOf" srcId="{6ED7684D-42F1-451E-9842-335CD2F82378}" destId="{9F162187-0163-4397-8B87-17F348269493}" srcOrd="0" destOrd="0" presId="urn:microsoft.com/office/officeart/2005/8/layout/vList5"/>
    <dgm:cxn modelId="{359CCCDF-F40F-4A41-B5E4-EDF41800CB97}" type="presOf" srcId="{098F9DA7-C70D-4E3D-91BA-98E898CD100C}" destId="{69379CF7-DEC2-4D5B-BB8B-746417B688BE}" srcOrd="0" destOrd="0" presId="urn:microsoft.com/office/officeart/2005/8/layout/vList5"/>
    <dgm:cxn modelId="{B348F3E8-9C9C-4F98-A242-5FCFBAD7206E}" type="presOf" srcId="{45BB65D8-F59F-4DBF-BD5B-61CCECC42275}" destId="{81A8AB3C-AE23-4611-A6DF-BB0AEC15729B}" srcOrd="0" destOrd="1" presId="urn:microsoft.com/office/officeart/2005/8/layout/vList5"/>
    <dgm:cxn modelId="{BB7CC5F7-5656-40F0-86E0-8E3FDAEEB7AE}" type="presOf" srcId="{43C8B150-C86B-482A-8D3C-D20CE035EC51}" destId="{717A01BF-8215-468B-B38F-2FA881D45B42}" srcOrd="0" destOrd="0" presId="urn:microsoft.com/office/officeart/2005/8/layout/vList5"/>
    <dgm:cxn modelId="{91D81D9E-B1D7-49DC-A6BC-78386FFF807D}" type="presParOf" srcId="{D99C6A61-5A30-4CD6-BD58-6EB6F92FB102}" destId="{F75011E0-4444-4A27-ADD8-D1D47449C4D2}" srcOrd="0" destOrd="0" presId="urn:microsoft.com/office/officeart/2005/8/layout/vList5"/>
    <dgm:cxn modelId="{4FB3A17A-1D93-429B-8F41-A9E256614791}" type="presParOf" srcId="{F75011E0-4444-4A27-ADD8-D1D47449C4D2}" destId="{9F162187-0163-4397-8B87-17F348269493}" srcOrd="0" destOrd="0" presId="urn:microsoft.com/office/officeart/2005/8/layout/vList5"/>
    <dgm:cxn modelId="{FC6F0695-7EFC-434B-A4DB-0FD084DDC2A5}" type="presParOf" srcId="{F75011E0-4444-4A27-ADD8-D1D47449C4D2}" destId="{717A01BF-8215-468B-B38F-2FA881D45B42}" srcOrd="1" destOrd="0" presId="urn:microsoft.com/office/officeart/2005/8/layout/vList5"/>
    <dgm:cxn modelId="{17021B31-6856-407C-B64B-A42BD9123920}" type="presParOf" srcId="{D99C6A61-5A30-4CD6-BD58-6EB6F92FB102}" destId="{0076F722-0E67-43BE-A96B-662F52E02647}" srcOrd="1" destOrd="0" presId="urn:microsoft.com/office/officeart/2005/8/layout/vList5"/>
    <dgm:cxn modelId="{44C63884-FBF6-46DD-BCF6-07CE5AC423C9}" type="presParOf" srcId="{D99C6A61-5A30-4CD6-BD58-6EB6F92FB102}" destId="{A4B66A8C-B4E9-4265-9BED-28E99E8451CA}" srcOrd="2" destOrd="0" presId="urn:microsoft.com/office/officeart/2005/8/layout/vList5"/>
    <dgm:cxn modelId="{D21B5706-FE0F-4319-8C92-B945B24946F1}" type="presParOf" srcId="{A4B66A8C-B4E9-4265-9BED-28E99E8451CA}" destId="{69379CF7-DEC2-4D5B-BB8B-746417B688BE}" srcOrd="0" destOrd="0" presId="urn:microsoft.com/office/officeart/2005/8/layout/vList5"/>
    <dgm:cxn modelId="{D86AE252-0782-465D-9C4A-BA7D40898B1A}" type="presParOf" srcId="{A4B66A8C-B4E9-4265-9BED-28E99E8451CA}" destId="{81A8AB3C-AE23-4611-A6DF-BB0AEC1572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AB2E1D-CA6C-4278-9347-F1B59AA7C72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13FFF1-357C-4422-A99D-4080E16E9122}">
      <dgm:prSet phldrT="[Text]"/>
      <dgm:spPr/>
      <dgm:t>
        <a:bodyPr/>
        <a:lstStyle/>
        <a:p>
          <a:r>
            <a:rPr lang="hr-HR" dirty="0"/>
            <a:t>Data </a:t>
          </a:r>
          <a:r>
            <a:rPr lang="hr-HR" dirty="0" err="1"/>
            <a:t>Loss</a:t>
          </a:r>
          <a:r>
            <a:rPr lang="hr-HR" dirty="0"/>
            <a:t> </a:t>
          </a:r>
          <a:r>
            <a:rPr lang="hr-HR" dirty="0" err="1"/>
            <a:t>Prevention</a:t>
          </a:r>
          <a:endParaRPr lang="en-US" dirty="0"/>
        </a:p>
      </dgm:t>
    </dgm:pt>
    <dgm:pt modelId="{5C57B50A-FDB6-40A4-9F1A-842204F95463}" type="parTrans" cxnId="{DA7013A7-4099-4471-9A01-659694CEEA12}">
      <dgm:prSet/>
      <dgm:spPr/>
      <dgm:t>
        <a:bodyPr/>
        <a:lstStyle/>
        <a:p>
          <a:endParaRPr lang="en-US"/>
        </a:p>
      </dgm:t>
    </dgm:pt>
    <dgm:pt modelId="{34B14C4C-F6EA-4054-8DB4-D17065957A9C}" type="sibTrans" cxnId="{DA7013A7-4099-4471-9A01-659694CEEA12}">
      <dgm:prSet/>
      <dgm:spPr/>
      <dgm:t>
        <a:bodyPr/>
        <a:lstStyle/>
        <a:p>
          <a:endParaRPr lang="en-US"/>
        </a:p>
      </dgm:t>
    </dgm:pt>
    <dgm:pt modelId="{933BD7A2-28C0-4E2E-BD01-104C3F664E7A}">
      <dgm:prSet phldrT="[Text]"/>
      <dgm:spPr/>
      <dgm:t>
        <a:bodyPr/>
        <a:lstStyle/>
        <a:p>
          <a:r>
            <a:rPr lang="en-US" dirty="0"/>
            <a:t>Pseudonymization </a:t>
          </a:r>
        </a:p>
      </dgm:t>
    </dgm:pt>
    <dgm:pt modelId="{76862D0D-762A-4539-B3B8-856F29757DA4}" type="parTrans" cxnId="{7070EF04-5243-443C-B036-B2B543BE000A}">
      <dgm:prSet/>
      <dgm:spPr/>
      <dgm:t>
        <a:bodyPr/>
        <a:lstStyle/>
        <a:p>
          <a:endParaRPr lang="en-US"/>
        </a:p>
      </dgm:t>
    </dgm:pt>
    <dgm:pt modelId="{7232CA02-0473-42D8-B906-85A2D77D53C0}" type="sibTrans" cxnId="{7070EF04-5243-443C-B036-B2B543BE000A}">
      <dgm:prSet/>
      <dgm:spPr/>
      <dgm:t>
        <a:bodyPr/>
        <a:lstStyle/>
        <a:p>
          <a:endParaRPr lang="en-US"/>
        </a:p>
      </dgm:t>
    </dgm:pt>
    <dgm:pt modelId="{4B36DD43-1B6C-4B79-B436-EB74B4AC8CB7}">
      <dgm:prSet phldrT="[Text]"/>
      <dgm:spPr/>
      <dgm:t>
        <a:bodyPr/>
        <a:lstStyle/>
        <a:p>
          <a:r>
            <a:rPr lang="en-US" dirty="0"/>
            <a:t>Network and endpoint security</a:t>
          </a:r>
        </a:p>
      </dgm:t>
    </dgm:pt>
    <dgm:pt modelId="{9D225E4F-F7BE-435A-8900-A7A1471F149B}" type="parTrans" cxnId="{44E55A0A-A8B4-47AB-AF5A-B87FAB64D521}">
      <dgm:prSet/>
      <dgm:spPr/>
      <dgm:t>
        <a:bodyPr/>
        <a:lstStyle/>
        <a:p>
          <a:endParaRPr lang="en-US"/>
        </a:p>
      </dgm:t>
    </dgm:pt>
    <dgm:pt modelId="{F17525CC-48A3-4237-BCFD-7091D6622BD0}" type="sibTrans" cxnId="{44E55A0A-A8B4-47AB-AF5A-B87FAB64D521}">
      <dgm:prSet/>
      <dgm:spPr/>
      <dgm:t>
        <a:bodyPr/>
        <a:lstStyle/>
        <a:p>
          <a:endParaRPr lang="en-US"/>
        </a:p>
      </dgm:t>
    </dgm:pt>
    <dgm:pt modelId="{C9950367-B275-49DA-87BF-B84151008426}">
      <dgm:prSet phldrT="[Text]"/>
      <dgm:spPr/>
      <dgm:t>
        <a:bodyPr/>
        <a:lstStyle/>
        <a:p>
          <a:r>
            <a:rPr lang="hr-HR" dirty="0"/>
            <a:t>File </a:t>
          </a:r>
          <a:r>
            <a:rPr lang="hr-HR" dirty="0" err="1"/>
            <a:t>sharing</a:t>
          </a:r>
          <a:endParaRPr lang="en-US" dirty="0"/>
        </a:p>
      </dgm:t>
    </dgm:pt>
    <dgm:pt modelId="{D237AC1A-E0CA-40FA-BDE7-8E443658EE3B}" type="parTrans" cxnId="{F057FBE0-A7F6-4F82-AF2A-079C3BD6C8E6}">
      <dgm:prSet/>
      <dgm:spPr/>
      <dgm:t>
        <a:bodyPr/>
        <a:lstStyle/>
        <a:p>
          <a:endParaRPr lang="en-US"/>
        </a:p>
      </dgm:t>
    </dgm:pt>
    <dgm:pt modelId="{C01D0C6F-B2F0-460C-B440-31F4166C5CC1}" type="sibTrans" cxnId="{F057FBE0-A7F6-4F82-AF2A-079C3BD6C8E6}">
      <dgm:prSet/>
      <dgm:spPr/>
      <dgm:t>
        <a:bodyPr/>
        <a:lstStyle/>
        <a:p>
          <a:endParaRPr lang="en-US"/>
        </a:p>
      </dgm:t>
    </dgm:pt>
    <dgm:pt modelId="{0825B272-139A-466A-8DCD-94EFD521496A}">
      <dgm:prSet phldrT="[Text]"/>
      <dgm:spPr/>
      <dgm:t>
        <a:bodyPr/>
        <a:lstStyle/>
        <a:p>
          <a:r>
            <a:rPr lang="hr-HR" dirty="0" err="1"/>
            <a:t>Privileged</a:t>
          </a:r>
          <a:r>
            <a:rPr lang="hr-HR" dirty="0"/>
            <a:t> </a:t>
          </a:r>
          <a:r>
            <a:rPr lang="hr-HR" dirty="0" err="1"/>
            <a:t>account</a:t>
          </a:r>
          <a:r>
            <a:rPr lang="hr-HR" dirty="0"/>
            <a:t> management</a:t>
          </a:r>
          <a:endParaRPr lang="en-US" dirty="0"/>
        </a:p>
      </dgm:t>
    </dgm:pt>
    <dgm:pt modelId="{A93CC14E-0C09-425A-A977-0FF6E802F3C2}" type="parTrans" cxnId="{82A22EDB-0623-4DFE-8E2D-AC895F7E5F0B}">
      <dgm:prSet/>
      <dgm:spPr/>
      <dgm:t>
        <a:bodyPr/>
        <a:lstStyle/>
        <a:p>
          <a:endParaRPr lang="en-US"/>
        </a:p>
      </dgm:t>
    </dgm:pt>
    <dgm:pt modelId="{779D39B9-A00B-4545-8D55-69CF33F8F7C0}" type="sibTrans" cxnId="{82A22EDB-0623-4DFE-8E2D-AC895F7E5F0B}">
      <dgm:prSet/>
      <dgm:spPr/>
      <dgm:t>
        <a:bodyPr/>
        <a:lstStyle/>
        <a:p>
          <a:endParaRPr lang="en-US"/>
        </a:p>
      </dgm:t>
    </dgm:pt>
    <dgm:pt modelId="{21538C87-2AF5-45FB-B943-244E28F183EF}" type="pres">
      <dgm:prSet presAssocID="{C4AB2E1D-CA6C-4278-9347-F1B59AA7C72A}" presName="Name0" presStyleCnt="0">
        <dgm:presLayoutVars>
          <dgm:chMax val="7"/>
          <dgm:chPref val="7"/>
          <dgm:dir/>
        </dgm:presLayoutVars>
      </dgm:prSet>
      <dgm:spPr/>
    </dgm:pt>
    <dgm:pt modelId="{4BBBCA53-86F5-48E0-9BFB-4C75D58F46CF}" type="pres">
      <dgm:prSet presAssocID="{C4AB2E1D-CA6C-4278-9347-F1B59AA7C72A}" presName="Name1" presStyleCnt="0"/>
      <dgm:spPr/>
    </dgm:pt>
    <dgm:pt modelId="{AF70D3A8-45A2-4890-9C8B-F3054C78CD67}" type="pres">
      <dgm:prSet presAssocID="{C4AB2E1D-CA6C-4278-9347-F1B59AA7C72A}" presName="cycle" presStyleCnt="0"/>
      <dgm:spPr/>
    </dgm:pt>
    <dgm:pt modelId="{67AD7A69-E374-4CA2-8704-FFE96C73B603}" type="pres">
      <dgm:prSet presAssocID="{C4AB2E1D-CA6C-4278-9347-F1B59AA7C72A}" presName="srcNode" presStyleLbl="node1" presStyleIdx="0" presStyleCnt="5"/>
      <dgm:spPr/>
    </dgm:pt>
    <dgm:pt modelId="{96E661B4-EE54-4F11-92CC-FB51ACF1DAE0}" type="pres">
      <dgm:prSet presAssocID="{C4AB2E1D-CA6C-4278-9347-F1B59AA7C72A}" presName="conn" presStyleLbl="parChTrans1D2" presStyleIdx="0" presStyleCnt="1"/>
      <dgm:spPr/>
    </dgm:pt>
    <dgm:pt modelId="{C8934B7A-C82E-4A12-A6F8-1CCBF1485795}" type="pres">
      <dgm:prSet presAssocID="{C4AB2E1D-CA6C-4278-9347-F1B59AA7C72A}" presName="extraNode" presStyleLbl="node1" presStyleIdx="0" presStyleCnt="5"/>
      <dgm:spPr/>
    </dgm:pt>
    <dgm:pt modelId="{89CCDA70-3204-4867-91CE-E1E2B29E5E20}" type="pres">
      <dgm:prSet presAssocID="{C4AB2E1D-CA6C-4278-9347-F1B59AA7C72A}" presName="dstNode" presStyleLbl="node1" presStyleIdx="0" presStyleCnt="5"/>
      <dgm:spPr/>
    </dgm:pt>
    <dgm:pt modelId="{81EFFF10-AEE3-4E67-B2A8-6B97A8B87FEE}" type="pres">
      <dgm:prSet presAssocID="{3213FFF1-357C-4422-A99D-4080E16E9122}" presName="text_1" presStyleLbl="node1" presStyleIdx="0" presStyleCnt="5">
        <dgm:presLayoutVars>
          <dgm:bulletEnabled val="1"/>
        </dgm:presLayoutVars>
      </dgm:prSet>
      <dgm:spPr/>
    </dgm:pt>
    <dgm:pt modelId="{04A814D0-FFE6-4494-AEF8-DF087D642F98}" type="pres">
      <dgm:prSet presAssocID="{3213FFF1-357C-4422-A99D-4080E16E9122}" presName="accent_1" presStyleCnt="0"/>
      <dgm:spPr/>
    </dgm:pt>
    <dgm:pt modelId="{462F2846-41F9-458D-8A32-F6CF5FB678F4}" type="pres">
      <dgm:prSet presAssocID="{3213FFF1-357C-4422-A99D-4080E16E9122}" presName="accentRepeatNode" presStyleLbl="solidFgAcc1" presStyleIdx="0" presStyleCnt="5"/>
      <dgm:spPr/>
    </dgm:pt>
    <dgm:pt modelId="{FBA700A8-4DC0-4AD8-8EE1-3651A2A761F1}" type="pres">
      <dgm:prSet presAssocID="{933BD7A2-28C0-4E2E-BD01-104C3F664E7A}" presName="text_2" presStyleLbl="node1" presStyleIdx="1" presStyleCnt="5">
        <dgm:presLayoutVars>
          <dgm:bulletEnabled val="1"/>
        </dgm:presLayoutVars>
      </dgm:prSet>
      <dgm:spPr/>
    </dgm:pt>
    <dgm:pt modelId="{CD337FBD-946A-4BAF-8ADD-843DF68C0131}" type="pres">
      <dgm:prSet presAssocID="{933BD7A2-28C0-4E2E-BD01-104C3F664E7A}" presName="accent_2" presStyleCnt="0"/>
      <dgm:spPr/>
    </dgm:pt>
    <dgm:pt modelId="{CB48C11F-A919-44BE-AEA6-1D81EA819BB3}" type="pres">
      <dgm:prSet presAssocID="{933BD7A2-28C0-4E2E-BD01-104C3F664E7A}" presName="accentRepeatNode" presStyleLbl="solidFgAcc1" presStyleIdx="1" presStyleCnt="5"/>
      <dgm:spPr/>
    </dgm:pt>
    <dgm:pt modelId="{C7686B6B-C358-4D11-B66D-F21F49E0F8D9}" type="pres">
      <dgm:prSet presAssocID="{4B36DD43-1B6C-4B79-B436-EB74B4AC8CB7}" presName="text_3" presStyleLbl="node1" presStyleIdx="2" presStyleCnt="5">
        <dgm:presLayoutVars>
          <dgm:bulletEnabled val="1"/>
        </dgm:presLayoutVars>
      </dgm:prSet>
      <dgm:spPr/>
    </dgm:pt>
    <dgm:pt modelId="{14D32664-42DC-4ED5-A417-ACCF622C8C95}" type="pres">
      <dgm:prSet presAssocID="{4B36DD43-1B6C-4B79-B436-EB74B4AC8CB7}" presName="accent_3" presStyleCnt="0"/>
      <dgm:spPr/>
    </dgm:pt>
    <dgm:pt modelId="{BDDFB15A-7C1F-4D1A-9114-291141A1343B}" type="pres">
      <dgm:prSet presAssocID="{4B36DD43-1B6C-4B79-B436-EB74B4AC8CB7}" presName="accentRepeatNode" presStyleLbl="solidFgAcc1" presStyleIdx="2" presStyleCnt="5"/>
      <dgm:spPr/>
    </dgm:pt>
    <dgm:pt modelId="{EFFF37DF-2EEF-456B-89D7-4799ADA1962B}" type="pres">
      <dgm:prSet presAssocID="{C9950367-B275-49DA-87BF-B84151008426}" presName="text_4" presStyleLbl="node1" presStyleIdx="3" presStyleCnt="5">
        <dgm:presLayoutVars>
          <dgm:bulletEnabled val="1"/>
        </dgm:presLayoutVars>
      </dgm:prSet>
      <dgm:spPr/>
    </dgm:pt>
    <dgm:pt modelId="{B1EEF9A4-C8EB-4A4D-904E-882D12D44A5A}" type="pres">
      <dgm:prSet presAssocID="{C9950367-B275-49DA-87BF-B84151008426}" presName="accent_4" presStyleCnt="0"/>
      <dgm:spPr/>
    </dgm:pt>
    <dgm:pt modelId="{2F537A06-5675-4E92-8B40-90FF2711815B}" type="pres">
      <dgm:prSet presAssocID="{C9950367-B275-49DA-87BF-B84151008426}" presName="accentRepeatNode" presStyleLbl="solidFgAcc1" presStyleIdx="3" presStyleCnt="5"/>
      <dgm:spPr/>
    </dgm:pt>
    <dgm:pt modelId="{2C080A98-9C16-4461-AADE-62E92E9FF09C}" type="pres">
      <dgm:prSet presAssocID="{0825B272-139A-466A-8DCD-94EFD521496A}" presName="text_5" presStyleLbl="node1" presStyleIdx="4" presStyleCnt="5">
        <dgm:presLayoutVars>
          <dgm:bulletEnabled val="1"/>
        </dgm:presLayoutVars>
      </dgm:prSet>
      <dgm:spPr/>
    </dgm:pt>
    <dgm:pt modelId="{C636328D-77AD-45D4-A16E-0DA5CECD25FF}" type="pres">
      <dgm:prSet presAssocID="{0825B272-139A-466A-8DCD-94EFD521496A}" presName="accent_5" presStyleCnt="0"/>
      <dgm:spPr/>
    </dgm:pt>
    <dgm:pt modelId="{220B95AB-FAD9-464E-B3B5-F2EE37E737EE}" type="pres">
      <dgm:prSet presAssocID="{0825B272-139A-466A-8DCD-94EFD521496A}" presName="accentRepeatNode" presStyleLbl="solidFgAcc1" presStyleIdx="4" presStyleCnt="5"/>
      <dgm:spPr/>
    </dgm:pt>
  </dgm:ptLst>
  <dgm:cxnLst>
    <dgm:cxn modelId="{7070EF04-5243-443C-B036-B2B543BE000A}" srcId="{C4AB2E1D-CA6C-4278-9347-F1B59AA7C72A}" destId="{933BD7A2-28C0-4E2E-BD01-104C3F664E7A}" srcOrd="1" destOrd="0" parTransId="{76862D0D-762A-4539-B3B8-856F29757DA4}" sibTransId="{7232CA02-0473-42D8-B906-85A2D77D53C0}"/>
    <dgm:cxn modelId="{44E55A0A-A8B4-47AB-AF5A-B87FAB64D521}" srcId="{C4AB2E1D-CA6C-4278-9347-F1B59AA7C72A}" destId="{4B36DD43-1B6C-4B79-B436-EB74B4AC8CB7}" srcOrd="2" destOrd="0" parTransId="{9D225E4F-F7BE-435A-8900-A7A1471F149B}" sibTransId="{F17525CC-48A3-4237-BCFD-7091D6622BD0}"/>
    <dgm:cxn modelId="{44B85E56-E06D-47D6-97E6-112B4A1A255C}" type="presOf" srcId="{3213FFF1-357C-4422-A99D-4080E16E9122}" destId="{81EFFF10-AEE3-4E67-B2A8-6B97A8B87FEE}" srcOrd="0" destOrd="0" presId="urn:microsoft.com/office/officeart/2008/layout/VerticalCurvedList"/>
    <dgm:cxn modelId="{DA7013A7-4099-4471-9A01-659694CEEA12}" srcId="{C4AB2E1D-CA6C-4278-9347-F1B59AA7C72A}" destId="{3213FFF1-357C-4422-A99D-4080E16E9122}" srcOrd="0" destOrd="0" parTransId="{5C57B50A-FDB6-40A4-9F1A-842204F95463}" sibTransId="{34B14C4C-F6EA-4054-8DB4-D17065957A9C}"/>
    <dgm:cxn modelId="{0B8ABAB9-BEB3-4BCC-AFB0-2A5F7DA2CC39}" type="presOf" srcId="{34B14C4C-F6EA-4054-8DB4-D17065957A9C}" destId="{96E661B4-EE54-4F11-92CC-FB51ACF1DAE0}" srcOrd="0" destOrd="0" presId="urn:microsoft.com/office/officeart/2008/layout/VerticalCurvedList"/>
    <dgm:cxn modelId="{9474A9D7-0AAD-4DB5-8B8B-D167AC75B6BB}" type="presOf" srcId="{4B36DD43-1B6C-4B79-B436-EB74B4AC8CB7}" destId="{C7686B6B-C358-4D11-B66D-F21F49E0F8D9}" srcOrd="0" destOrd="0" presId="urn:microsoft.com/office/officeart/2008/layout/VerticalCurvedList"/>
    <dgm:cxn modelId="{82A22EDB-0623-4DFE-8E2D-AC895F7E5F0B}" srcId="{C4AB2E1D-CA6C-4278-9347-F1B59AA7C72A}" destId="{0825B272-139A-466A-8DCD-94EFD521496A}" srcOrd="4" destOrd="0" parTransId="{A93CC14E-0C09-425A-A977-0FF6E802F3C2}" sibTransId="{779D39B9-A00B-4545-8D55-69CF33F8F7C0}"/>
    <dgm:cxn modelId="{64E82BDE-3A30-4997-8FDB-6A07341A194C}" type="presOf" srcId="{0825B272-139A-466A-8DCD-94EFD521496A}" destId="{2C080A98-9C16-4461-AADE-62E92E9FF09C}" srcOrd="0" destOrd="0" presId="urn:microsoft.com/office/officeart/2008/layout/VerticalCurvedList"/>
    <dgm:cxn modelId="{2178D5DF-1F13-484A-8ECC-7C1FD7C00AE0}" type="presOf" srcId="{C4AB2E1D-CA6C-4278-9347-F1B59AA7C72A}" destId="{21538C87-2AF5-45FB-B943-244E28F183EF}" srcOrd="0" destOrd="0" presId="urn:microsoft.com/office/officeart/2008/layout/VerticalCurvedList"/>
    <dgm:cxn modelId="{F057FBE0-A7F6-4F82-AF2A-079C3BD6C8E6}" srcId="{C4AB2E1D-CA6C-4278-9347-F1B59AA7C72A}" destId="{C9950367-B275-49DA-87BF-B84151008426}" srcOrd="3" destOrd="0" parTransId="{D237AC1A-E0CA-40FA-BDE7-8E443658EE3B}" sibTransId="{C01D0C6F-B2F0-460C-B440-31F4166C5CC1}"/>
    <dgm:cxn modelId="{3E613DE9-C2FD-4EEF-BA92-D04CA5F1AF13}" type="presOf" srcId="{933BD7A2-28C0-4E2E-BD01-104C3F664E7A}" destId="{FBA700A8-4DC0-4AD8-8EE1-3651A2A761F1}" srcOrd="0" destOrd="0" presId="urn:microsoft.com/office/officeart/2008/layout/VerticalCurvedList"/>
    <dgm:cxn modelId="{8B6E0FF5-C119-4581-B84B-9C507E96BC4A}" type="presOf" srcId="{C9950367-B275-49DA-87BF-B84151008426}" destId="{EFFF37DF-2EEF-456B-89D7-4799ADA1962B}" srcOrd="0" destOrd="0" presId="urn:microsoft.com/office/officeart/2008/layout/VerticalCurvedList"/>
    <dgm:cxn modelId="{E3563CD0-ACF3-4CCD-8A8E-D60759C60FEA}" type="presParOf" srcId="{21538C87-2AF5-45FB-B943-244E28F183EF}" destId="{4BBBCA53-86F5-48E0-9BFB-4C75D58F46CF}" srcOrd="0" destOrd="0" presId="urn:microsoft.com/office/officeart/2008/layout/VerticalCurvedList"/>
    <dgm:cxn modelId="{C673DF74-A0CC-42E2-AFCD-100B07A85F90}" type="presParOf" srcId="{4BBBCA53-86F5-48E0-9BFB-4C75D58F46CF}" destId="{AF70D3A8-45A2-4890-9C8B-F3054C78CD67}" srcOrd="0" destOrd="0" presId="urn:microsoft.com/office/officeart/2008/layout/VerticalCurvedList"/>
    <dgm:cxn modelId="{2BB6A118-964D-462E-911D-D4BE83CE7957}" type="presParOf" srcId="{AF70D3A8-45A2-4890-9C8B-F3054C78CD67}" destId="{67AD7A69-E374-4CA2-8704-FFE96C73B603}" srcOrd="0" destOrd="0" presId="urn:microsoft.com/office/officeart/2008/layout/VerticalCurvedList"/>
    <dgm:cxn modelId="{40918AC4-D771-4D50-ADFA-E897F70FF5C0}" type="presParOf" srcId="{AF70D3A8-45A2-4890-9C8B-F3054C78CD67}" destId="{96E661B4-EE54-4F11-92CC-FB51ACF1DAE0}" srcOrd="1" destOrd="0" presId="urn:microsoft.com/office/officeart/2008/layout/VerticalCurvedList"/>
    <dgm:cxn modelId="{5E1E9538-214E-4400-A3C9-5FAB0CFAD787}" type="presParOf" srcId="{AF70D3A8-45A2-4890-9C8B-F3054C78CD67}" destId="{C8934B7A-C82E-4A12-A6F8-1CCBF1485795}" srcOrd="2" destOrd="0" presId="urn:microsoft.com/office/officeart/2008/layout/VerticalCurvedList"/>
    <dgm:cxn modelId="{04DB260B-68CA-4C13-BADB-75D406363774}" type="presParOf" srcId="{AF70D3A8-45A2-4890-9C8B-F3054C78CD67}" destId="{89CCDA70-3204-4867-91CE-E1E2B29E5E20}" srcOrd="3" destOrd="0" presId="urn:microsoft.com/office/officeart/2008/layout/VerticalCurvedList"/>
    <dgm:cxn modelId="{72F47194-7002-4B0E-AAC3-CECA1D5D3829}" type="presParOf" srcId="{4BBBCA53-86F5-48E0-9BFB-4C75D58F46CF}" destId="{81EFFF10-AEE3-4E67-B2A8-6B97A8B87FEE}" srcOrd="1" destOrd="0" presId="urn:microsoft.com/office/officeart/2008/layout/VerticalCurvedList"/>
    <dgm:cxn modelId="{520F3925-E2CA-485D-9A6E-4C45FFD28E91}" type="presParOf" srcId="{4BBBCA53-86F5-48E0-9BFB-4C75D58F46CF}" destId="{04A814D0-FFE6-4494-AEF8-DF087D642F98}" srcOrd="2" destOrd="0" presId="urn:microsoft.com/office/officeart/2008/layout/VerticalCurvedList"/>
    <dgm:cxn modelId="{5F3B4304-7AD8-490F-9A4F-96E7D17AB7CE}" type="presParOf" srcId="{04A814D0-FFE6-4494-AEF8-DF087D642F98}" destId="{462F2846-41F9-458D-8A32-F6CF5FB678F4}" srcOrd="0" destOrd="0" presId="urn:microsoft.com/office/officeart/2008/layout/VerticalCurvedList"/>
    <dgm:cxn modelId="{D1AB0B0F-7F44-4F7A-9132-EDA690846062}" type="presParOf" srcId="{4BBBCA53-86F5-48E0-9BFB-4C75D58F46CF}" destId="{FBA700A8-4DC0-4AD8-8EE1-3651A2A761F1}" srcOrd="3" destOrd="0" presId="urn:microsoft.com/office/officeart/2008/layout/VerticalCurvedList"/>
    <dgm:cxn modelId="{21B86B78-41CE-4BBE-A2F9-F9ADE19C215B}" type="presParOf" srcId="{4BBBCA53-86F5-48E0-9BFB-4C75D58F46CF}" destId="{CD337FBD-946A-4BAF-8ADD-843DF68C0131}" srcOrd="4" destOrd="0" presId="urn:microsoft.com/office/officeart/2008/layout/VerticalCurvedList"/>
    <dgm:cxn modelId="{A9DABFC2-956A-4EC2-A80F-903424D63BC5}" type="presParOf" srcId="{CD337FBD-946A-4BAF-8ADD-843DF68C0131}" destId="{CB48C11F-A919-44BE-AEA6-1D81EA819BB3}" srcOrd="0" destOrd="0" presId="urn:microsoft.com/office/officeart/2008/layout/VerticalCurvedList"/>
    <dgm:cxn modelId="{F67E76AB-9B88-44AD-8B43-B050958F6DAD}" type="presParOf" srcId="{4BBBCA53-86F5-48E0-9BFB-4C75D58F46CF}" destId="{C7686B6B-C358-4D11-B66D-F21F49E0F8D9}" srcOrd="5" destOrd="0" presId="urn:microsoft.com/office/officeart/2008/layout/VerticalCurvedList"/>
    <dgm:cxn modelId="{9A52E29F-489D-489C-BABA-955A75338B26}" type="presParOf" srcId="{4BBBCA53-86F5-48E0-9BFB-4C75D58F46CF}" destId="{14D32664-42DC-4ED5-A417-ACCF622C8C95}" srcOrd="6" destOrd="0" presId="urn:microsoft.com/office/officeart/2008/layout/VerticalCurvedList"/>
    <dgm:cxn modelId="{524C37BD-947A-420F-AF9C-C0D9E6388B90}" type="presParOf" srcId="{14D32664-42DC-4ED5-A417-ACCF622C8C95}" destId="{BDDFB15A-7C1F-4D1A-9114-291141A1343B}" srcOrd="0" destOrd="0" presId="urn:microsoft.com/office/officeart/2008/layout/VerticalCurvedList"/>
    <dgm:cxn modelId="{D551486A-064E-4C0D-96EA-A5D6C442AEA6}" type="presParOf" srcId="{4BBBCA53-86F5-48E0-9BFB-4C75D58F46CF}" destId="{EFFF37DF-2EEF-456B-89D7-4799ADA1962B}" srcOrd="7" destOrd="0" presId="urn:microsoft.com/office/officeart/2008/layout/VerticalCurvedList"/>
    <dgm:cxn modelId="{05595F57-77DB-4C71-9752-09D69FDAA0E8}" type="presParOf" srcId="{4BBBCA53-86F5-48E0-9BFB-4C75D58F46CF}" destId="{B1EEF9A4-C8EB-4A4D-904E-882D12D44A5A}" srcOrd="8" destOrd="0" presId="urn:microsoft.com/office/officeart/2008/layout/VerticalCurvedList"/>
    <dgm:cxn modelId="{DBAF5096-3DBA-4C33-8854-D82AC4C083A3}" type="presParOf" srcId="{B1EEF9A4-C8EB-4A4D-904E-882D12D44A5A}" destId="{2F537A06-5675-4E92-8B40-90FF2711815B}" srcOrd="0" destOrd="0" presId="urn:microsoft.com/office/officeart/2008/layout/VerticalCurvedList"/>
    <dgm:cxn modelId="{130C8FEB-98F3-4CDD-8650-F2094A3EB1DE}" type="presParOf" srcId="{4BBBCA53-86F5-48E0-9BFB-4C75D58F46CF}" destId="{2C080A98-9C16-4461-AADE-62E92E9FF09C}" srcOrd="9" destOrd="0" presId="urn:microsoft.com/office/officeart/2008/layout/VerticalCurvedList"/>
    <dgm:cxn modelId="{32592DD6-7A89-42DE-BAA6-403799B23885}" type="presParOf" srcId="{4BBBCA53-86F5-48E0-9BFB-4C75D58F46CF}" destId="{C636328D-77AD-45D4-A16E-0DA5CECD25FF}" srcOrd="10" destOrd="0" presId="urn:microsoft.com/office/officeart/2008/layout/VerticalCurvedList"/>
    <dgm:cxn modelId="{2973FE1B-4DC4-4828-BCA9-5D4502B4F332}" type="presParOf" srcId="{C636328D-77AD-45D4-A16E-0DA5CECD25FF}" destId="{220B95AB-FAD9-464E-B3B5-F2EE37E737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AB2E1D-CA6C-4278-9347-F1B59AA7C72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13FFF1-357C-4422-A99D-4080E16E9122}">
      <dgm:prSet phldrT="[Text]"/>
      <dgm:spPr/>
      <dgm:t>
        <a:bodyPr/>
        <a:lstStyle/>
        <a:p>
          <a:r>
            <a:rPr lang="hr-HR" dirty="0" err="1"/>
            <a:t>Automated</a:t>
          </a:r>
          <a:r>
            <a:rPr lang="hr-HR" dirty="0"/>
            <a:t> </a:t>
          </a:r>
          <a:r>
            <a:rPr lang="hr-HR" dirty="0" err="1"/>
            <a:t>tools</a:t>
          </a:r>
          <a:r>
            <a:rPr lang="hr-HR" dirty="0"/>
            <a:t> </a:t>
          </a:r>
          <a:endParaRPr lang="en-US" dirty="0"/>
        </a:p>
      </dgm:t>
    </dgm:pt>
    <dgm:pt modelId="{5C57B50A-FDB6-40A4-9F1A-842204F95463}" type="parTrans" cxnId="{DA7013A7-4099-4471-9A01-659694CEEA12}">
      <dgm:prSet/>
      <dgm:spPr/>
      <dgm:t>
        <a:bodyPr/>
        <a:lstStyle/>
        <a:p>
          <a:endParaRPr lang="en-US"/>
        </a:p>
      </dgm:t>
    </dgm:pt>
    <dgm:pt modelId="{34B14C4C-F6EA-4054-8DB4-D17065957A9C}" type="sibTrans" cxnId="{DA7013A7-4099-4471-9A01-659694CEEA12}">
      <dgm:prSet/>
      <dgm:spPr/>
      <dgm:t>
        <a:bodyPr/>
        <a:lstStyle/>
        <a:p>
          <a:endParaRPr lang="en-US"/>
        </a:p>
      </dgm:t>
    </dgm:pt>
    <dgm:pt modelId="{933BD7A2-28C0-4E2E-BD01-104C3F664E7A}">
      <dgm:prSet phldrT="[Text]"/>
      <dgm:spPr/>
      <dgm:t>
        <a:bodyPr/>
        <a:lstStyle/>
        <a:p>
          <a:r>
            <a:rPr lang="en-US" dirty="0"/>
            <a:t>Behavioral analytics </a:t>
          </a:r>
        </a:p>
      </dgm:t>
    </dgm:pt>
    <dgm:pt modelId="{76862D0D-762A-4539-B3B8-856F29757DA4}" type="parTrans" cxnId="{7070EF04-5243-443C-B036-B2B543BE000A}">
      <dgm:prSet/>
      <dgm:spPr/>
      <dgm:t>
        <a:bodyPr/>
        <a:lstStyle/>
        <a:p>
          <a:endParaRPr lang="en-US"/>
        </a:p>
      </dgm:t>
    </dgm:pt>
    <dgm:pt modelId="{7232CA02-0473-42D8-B906-85A2D77D53C0}" type="sibTrans" cxnId="{7070EF04-5243-443C-B036-B2B543BE000A}">
      <dgm:prSet/>
      <dgm:spPr/>
      <dgm:t>
        <a:bodyPr/>
        <a:lstStyle/>
        <a:p>
          <a:endParaRPr lang="en-US"/>
        </a:p>
      </dgm:t>
    </dgm:pt>
    <dgm:pt modelId="{4B36DD43-1B6C-4B79-B436-EB74B4AC8CB7}">
      <dgm:prSet phldrT="[Text]"/>
      <dgm:spPr/>
      <dgm:t>
        <a:bodyPr/>
        <a:lstStyle/>
        <a:p>
          <a:r>
            <a:rPr lang="hr-HR" dirty="0"/>
            <a:t>Mobile Data Management</a:t>
          </a:r>
          <a:endParaRPr lang="en-US" dirty="0"/>
        </a:p>
      </dgm:t>
    </dgm:pt>
    <dgm:pt modelId="{9D225E4F-F7BE-435A-8900-A7A1471F149B}" type="parTrans" cxnId="{44E55A0A-A8B4-47AB-AF5A-B87FAB64D521}">
      <dgm:prSet/>
      <dgm:spPr/>
      <dgm:t>
        <a:bodyPr/>
        <a:lstStyle/>
        <a:p>
          <a:endParaRPr lang="en-US"/>
        </a:p>
      </dgm:t>
    </dgm:pt>
    <dgm:pt modelId="{F17525CC-48A3-4237-BCFD-7091D6622BD0}" type="sibTrans" cxnId="{44E55A0A-A8B4-47AB-AF5A-B87FAB64D521}">
      <dgm:prSet/>
      <dgm:spPr/>
      <dgm:t>
        <a:bodyPr/>
        <a:lstStyle/>
        <a:p>
          <a:endParaRPr lang="en-US"/>
        </a:p>
      </dgm:t>
    </dgm:pt>
    <dgm:pt modelId="{18BE6F5A-2DAE-4FFA-A935-E8766A0761A4}">
      <dgm:prSet phldrT="[Text]"/>
      <dgm:spPr/>
      <dgm:t>
        <a:bodyPr/>
        <a:lstStyle/>
        <a:p>
          <a:r>
            <a:rPr lang="hr-HR" dirty="0"/>
            <a:t>Data </a:t>
          </a:r>
          <a:r>
            <a:rPr lang="hr-HR" dirty="0" err="1"/>
            <a:t>Export</a:t>
          </a:r>
          <a:endParaRPr lang="en-US" dirty="0"/>
        </a:p>
      </dgm:t>
    </dgm:pt>
    <dgm:pt modelId="{0B2BA9FB-472E-4FF1-9311-B16276CCBB11}" type="parTrans" cxnId="{D2207811-235A-495C-8BCF-FBFA1DE3A179}">
      <dgm:prSet/>
      <dgm:spPr/>
      <dgm:t>
        <a:bodyPr/>
        <a:lstStyle/>
        <a:p>
          <a:endParaRPr lang="en-US"/>
        </a:p>
      </dgm:t>
    </dgm:pt>
    <dgm:pt modelId="{566547F0-1229-409B-9E2F-FB09DEC760EA}" type="sibTrans" cxnId="{D2207811-235A-495C-8BCF-FBFA1DE3A179}">
      <dgm:prSet/>
      <dgm:spPr/>
      <dgm:t>
        <a:bodyPr/>
        <a:lstStyle/>
        <a:p>
          <a:endParaRPr lang="en-US"/>
        </a:p>
      </dgm:t>
    </dgm:pt>
    <dgm:pt modelId="{2C535CFB-3DCF-4B58-A1C2-D11FAF0EC476}">
      <dgm:prSet phldrT="[Text]"/>
      <dgm:spPr/>
      <dgm:t>
        <a:bodyPr/>
        <a:lstStyle/>
        <a:p>
          <a:r>
            <a:rPr lang="hr-HR" dirty="0"/>
            <a:t>Anti </a:t>
          </a:r>
          <a:r>
            <a:rPr lang="hr-HR" dirty="0" err="1"/>
            <a:t>malware</a:t>
          </a:r>
          <a:r>
            <a:rPr lang="hr-HR" dirty="0"/>
            <a:t> </a:t>
          </a:r>
          <a:r>
            <a:rPr lang="hr-HR" dirty="0" err="1"/>
            <a:t>and</a:t>
          </a:r>
          <a:r>
            <a:rPr lang="hr-HR" dirty="0"/>
            <a:t> </a:t>
          </a:r>
          <a:r>
            <a:rPr lang="hr-HR" dirty="0" err="1"/>
            <a:t>anti</a:t>
          </a:r>
          <a:r>
            <a:rPr lang="hr-HR" dirty="0"/>
            <a:t> </a:t>
          </a:r>
          <a:r>
            <a:rPr lang="hr-HR" dirty="0" err="1"/>
            <a:t>ransomware</a:t>
          </a:r>
          <a:endParaRPr lang="en-US" dirty="0"/>
        </a:p>
      </dgm:t>
    </dgm:pt>
    <dgm:pt modelId="{AD4933FB-B4AD-49AC-85F4-427083A8DE51}" type="parTrans" cxnId="{06392996-A387-45F3-81A7-396D1EF3F923}">
      <dgm:prSet/>
      <dgm:spPr/>
      <dgm:t>
        <a:bodyPr/>
        <a:lstStyle/>
        <a:p>
          <a:endParaRPr lang="en-US"/>
        </a:p>
      </dgm:t>
    </dgm:pt>
    <dgm:pt modelId="{1AF071BC-7F91-4DAE-B2AB-3BA69B24A79E}" type="sibTrans" cxnId="{06392996-A387-45F3-81A7-396D1EF3F923}">
      <dgm:prSet/>
      <dgm:spPr/>
      <dgm:t>
        <a:bodyPr/>
        <a:lstStyle/>
        <a:p>
          <a:endParaRPr lang="en-US"/>
        </a:p>
      </dgm:t>
    </dgm:pt>
    <dgm:pt modelId="{21538C87-2AF5-45FB-B943-244E28F183EF}" type="pres">
      <dgm:prSet presAssocID="{C4AB2E1D-CA6C-4278-9347-F1B59AA7C72A}" presName="Name0" presStyleCnt="0">
        <dgm:presLayoutVars>
          <dgm:chMax val="7"/>
          <dgm:chPref val="7"/>
          <dgm:dir/>
        </dgm:presLayoutVars>
      </dgm:prSet>
      <dgm:spPr/>
    </dgm:pt>
    <dgm:pt modelId="{4BBBCA53-86F5-48E0-9BFB-4C75D58F46CF}" type="pres">
      <dgm:prSet presAssocID="{C4AB2E1D-CA6C-4278-9347-F1B59AA7C72A}" presName="Name1" presStyleCnt="0"/>
      <dgm:spPr/>
    </dgm:pt>
    <dgm:pt modelId="{AF70D3A8-45A2-4890-9C8B-F3054C78CD67}" type="pres">
      <dgm:prSet presAssocID="{C4AB2E1D-CA6C-4278-9347-F1B59AA7C72A}" presName="cycle" presStyleCnt="0"/>
      <dgm:spPr/>
    </dgm:pt>
    <dgm:pt modelId="{67AD7A69-E374-4CA2-8704-FFE96C73B603}" type="pres">
      <dgm:prSet presAssocID="{C4AB2E1D-CA6C-4278-9347-F1B59AA7C72A}" presName="srcNode" presStyleLbl="node1" presStyleIdx="0" presStyleCnt="5"/>
      <dgm:spPr/>
    </dgm:pt>
    <dgm:pt modelId="{96E661B4-EE54-4F11-92CC-FB51ACF1DAE0}" type="pres">
      <dgm:prSet presAssocID="{C4AB2E1D-CA6C-4278-9347-F1B59AA7C72A}" presName="conn" presStyleLbl="parChTrans1D2" presStyleIdx="0" presStyleCnt="1"/>
      <dgm:spPr/>
    </dgm:pt>
    <dgm:pt modelId="{C8934B7A-C82E-4A12-A6F8-1CCBF1485795}" type="pres">
      <dgm:prSet presAssocID="{C4AB2E1D-CA6C-4278-9347-F1B59AA7C72A}" presName="extraNode" presStyleLbl="node1" presStyleIdx="0" presStyleCnt="5"/>
      <dgm:spPr/>
    </dgm:pt>
    <dgm:pt modelId="{89CCDA70-3204-4867-91CE-E1E2B29E5E20}" type="pres">
      <dgm:prSet presAssocID="{C4AB2E1D-CA6C-4278-9347-F1B59AA7C72A}" presName="dstNode" presStyleLbl="node1" presStyleIdx="0" presStyleCnt="5"/>
      <dgm:spPr/>
    </dgm:pt>
    <dgm:pt modelId="{81EFFF10-AEE3-4E67-B2A8-6B97A8B87FEE}" type="pres">
      <dgm:prSet presAssocID="{3213FFF1-357C-4422-A99D-4080E16E9122}" presName="text_1" presStyleLbl="node1" presStyleIdx="0" presStyleCnt="5">
        <dgm:presLayoutVars>
          <dgm:bulletEnabled val="1"/>
        </dgm:presLayoutVars>
      </dgm:prSet>
      <dgm:spPr/>
    </dgm:pt>
    <dgm:pt modelId="{04A814D0-FFE6-4494-AEF8-DF087D642F98}" type="pres">
      <dgm:prSet presAssocID="{3213FFF1-357C-4422-A99D-4080E16E9122}" presName="accent_1" presStyleCnt="0"/>
      <dgm:spPr/>
    </dgm:pt>
    <dgm:pt modelId="{462F2846-41F9-458D-8A32-F6CF5FB678F4}" type="pres">
      <dgm:prSet presAssocID="{3213FFF1-357C-4422-A99D-4080E16E9122}" presName="accentRepeatNode" presStyleLbl="solidFgAcc1" presStyleIdx="0" presStyleCnt="5"/>
      <dgm:spPr/>
    </dgm:pt>
    <dgm:pt modelId="{FBA700A8-4DC0-4AD8-8EE1-3651A2A761F1}" type="pres">
      <dgm:prSet presAssocID="{933BD7A2-28C0-4E2E-BD01-104C3F664E7A}" presName="text_2" presStyleLbl="node1" presStyleIdx="1" presStyleCnt="5">
        <dgm:presLayoutVars>
          <dgm:bulletEnabled val="1"/>
        </dgm:presLayoutVars>
      </dgm:prSet>
      <dgm:spPr/>
    </dgm:pt>
    <dgm:pt modelId="{CD337FBD-946A-4BAF-8ADD-843DF68C0131}" type="pres">
      <dgm:prSet presAssocID="{933BD7A2-28C0-4E2E-BD01-104C3F664E7A}" presName="accent_2" presStyleCnt="0"/>
      <dgm:spPr/>
    </dgm:pt>
    <dgm:pt modelId="{CB48C11F-A919-44BE-AEA6-1D81EA819BB3}" type="pres">
      <dgm:prSet presAssocID="{933BD7A2-28C0-4E2E-BD01-104C3F664E7A}" presName="accentRepeatNode" presStyleLbl="solidFgAcc1" presStyleIdx="1" presStyleCnt="5"/>
      <dgm:spPr/>
    </dgm:pt>
    <dgm:pt modelId="{C7686B6B-C358-4D11-B66D-F21F49E0F8D9}" type="pres">
      <dgm:prSet presAssocID="{4B36DD43-1B6C-4B79-B436-EB74B4AC8CB7}" presName="text_3" presStyleLbl="node1" presStyleIdx="2" presStyleCnt="5">
        <dgm:presLayoutVars>
          <dgm:bulletEnabled val="1"/>
        </dgm:presLayoutVars>
      </dgm:prSet>
      <dgm:spPr/>
    </dgm:pt>
    <dgm:pt modelId="{14D32664-42DC-4ED5-A417-ACCF622C8C95}" type="pres">
      <dgm:prSet presAssocID="{4B36DD43-1B6C-4B79-B436-EB74B4AC8CB7}" presName="accent_3" presStyleCnt="0"/>
      <dgm:spPr/>
    </dgm:pt>
    <dgm:pt modelId="{BDDFB15A-7C1F-4D1A-9114-291141A1343B}" type="pres">
      <dgm:prSet presAssocID="{4B36DD43-1B6C-4B79-B436-EB74B4AC8CB7}" presName="accentRepeatNode" presStyleLbl="solidFgAcc1" presStyleIdx="2" presStyleCnt="5"/>
      <dgm:spPr/>
    </dgm:pt>
    <dgm:pt modelId="{ED7442A2-EC0D-467D-A561-A392EE63FA81}" type="pres">
      <dgm:prSet presAssocID="{18BE6F5A-2DAE-4FFA-A935-E8766A0761A4}" presName="text_4" presStyleLbl="node1" presStyleIdx="3" presStyleCnt="5">
        <dgm:presLayoutVars>
          <dgm:bulletEnabled val="1"/>
        </dgm:presLayoutVars>
      </dgm:prSet>
      <dgm:spPr/>
    </dgm:pt>
    <dgm:pt modelId="{D410FFB1-0095-4BC2-AA6A-5264EC3B69D9}" type="pres">
      <dgm:prSet presAssocID="{18BE6F5A-2DAE-4FFA-A935-E8766A0761A4}" presName="accent_4" presStyleCnt="0"/>
      <dgm:spPr/>
    </dgm:pt>
    <dgm:pt modelId="{BB7CD228-4452-46FB-BF2D-74942A35F72D}" type="pres">
      <dgm:prSet presAssocID="{18BE6F5A-2DAE-4FFA-A935-E8766A0761A4}" presName="accentRepeatNode" presStyleLbl="solidFgAcc1" presStyleIdx="3" presStyleCnt="5"/>
      <dgm:spPr/>
    </dgm:pt>
    <dgm:pt modelId="{B20F6E3B-3F05-4222-B78B-F234D2DD13F6}" type="pres">
      <dgm:prSet presAssocID="{2C535CFB-3DCF-4B58-A1C2-D11FAF0EC476}" presName="text_5" presStyleLbl="node1" presStyleIdx="4" presStyleCnt="5">
        <dgm:presLayoutVars>
          <dgm:bulletEnabled val="1"/>
        </dgm:presLayoutVars>
      </dgm:prSet>
      <dgm:spPr/>
    </dgm:pt>
    <dgm:pt modelId="{05C1CBE2-50E2-4BE6-BD79-3AB06C8B51EF}" type="pres">
      <dgm:prSet presAssocID="{2C535CFB-3DCF-4B58-A1C2-D11FAF0EC476}" presName="accent_5" presStyleCnt="0"/>
      <dgm:spPr/>
    </dgm:pt>
    <dgm:pt modelId="{3603B880-0894-4CDC-8A01-C2A5666B9269}" type="pres">
      <dgm:prSet presAssocID="{2C535CFB-3DCF-4B58-A1C2-D11FAF0EC476}" presName="accentRepeatNode" presStyleLbl="solidFgAcc1" presStyleIdx="4" presStyleCnt="5"/>
      <dgm:spPr/>
    </dgm:pt>
  </dgm:ptLst>
  <dgm:cxnLst>
    <dgm:cxn modelId="{7070EF04-5243-443C-B036-B2B543BE000A}" srcId="{C4AB2E1D-CA6C-4278-9347-F1B59AA7C72A}" destId="{933BD7A2-28C0-4E2E-BD01-104C3F664E7A}" srcOrd="1" destOrd="0" parTransId="{76862D0D-762A-4539-B3B8-856F29757DA4}" sibTransId="{7232CA02-0473-42D8-B906-85A2D77D53C0}"/>
    <dgm:cxn modelId="{44E55A0A-A8B4-47AB-AF5A-B87FAB64D521}" srcId="{C4AB2E1D-CA6C-4278-9347-F1B59AA7C72A}" destId="{4B36DD43-1B6C-4B79-B436-EB74B4AC8CB7}" srcOrd="2" destOrd="0" parTransId="{9D225E4F-F7BE-435A-8900-A7A1471F149B}" sibTransId="{F17525CC-48A3-4237-BCFD-7091D6622BD0}"/>
    <dgm:cxn modelId="{D2207811-235A-495C-8BCF-FBFA1DE3A179}" srcId="{C4AB2E1D-CA6C-4278-9347-F1B59AA7C72A}" destId="{18BE6F5A-2DAE-4FFA-A935-E8766A0761A4}" srcOrd="3" destOrd="0" parTransId="{0B2BA9FB-472E-4FF1-9311-B16276CCBB11}" sibTransId="{566547F0-1229-409B-9E2F-FB09DEC760EA}"/>
    <dgm:cxn modelId="{55140630-4C95-4A5E-9BE8-363D8A5C04BD}" type="presOf" srcId="{2C535CFB-3DCF-4B58-A1C2-D11FAF0EC476}" destId="{B20F6E3B-3F05-4222-B78B-F234D2DD13F6}" srcOrd="0" destOrd="0" presId="urn:microsoft.com/office/officeart/2008/layout/VerticalCurvedList"/>
    <dgm:cxn modelId="{E7C2624A-07A0-43D7-8551-6DB45F99AB4D}" type="presOf" srcId="{18BE6F5A-2DAE-4FFA-A935-E8766A0761A4}" destId="{ED7442A2-EC0D-467D-A561-A392EE63FA81}" srcOrd="0" destOrd="0" presId="urn:microsoft.com/office/officeart/2008/layout/VerticalCurvedList"/>
    <dgm:cxn modelId="{44B85E56-E06D-47D6-97E6-112B4A1A255C}" type="presOf" srcId="{3213FFF1-357C-4422-A99D-4080E16E9122}" destId="{81EFFF10-AEE3-4E67-B2A8-6B97A8B87FEE}" srcOrd="0" destOrd="0" presId="urn:microsoft.com/office/officeart/2008/layout/VerticalCurvedList"/>
    <dgm:cxn modelId="{06392996-A387-45F3-81A7-396D1EF3F923}" srcId="{C4AB2E1D-CA6C-4278-9347-F1B59AA7C72A}" destId="{2C535CFB-3DCF-4B58-A1C2-D11FAF0EC476}" srcOrd="4" destOrd="0" parTransId="{AD4933FB-B4AD-49AC-85F4-427083A8DE51}" sibTransId="{1AF071BC-7F91-4DAE-B2AB-3BA69B24A79E}"/>
    <dgm:cxn modelId="{DA7013A7-4099-4471-9A01-659694CEEA12}" srcId="{C4AB2E1D-CA6C-4278-9347-F1B59AA7C72A}" destId="{3213FFF1-357C-4422-A99D-4080E16E9122}" srcOrd="0" destOrd="0" parTransId="{5C57B50A-FDB6-40A4-9F1A-842204F95463}" sibTransId="{34B14C4C-F6EA-4054-8DB4-D17065957A9C}"/>
    <dgm:cxn modelId="{0B8ABAB9-BEB3-4BCC-AFB0-2A5F7DA2CC39}" type="presOf" srcId="{34B14C4C-F6EA-4054-8DB4-D17065957A9C}" destId="{96E661B4-EE54-4F11-92CC-FB51ACF1DAE0}" srcOrd="0" destOrd="0" presId="urn:microsoft.com/office/officeart/2008/layout/VerticalCurvedList"/>
    <dgm:cxn modelId="{9474A9D7-0AAD-4DB5-8B8B-D167AC75B6BB}" type="presOf" srcId="{4B36DD43-1B6C-4B79-B436-EB74B4AC8CB7}" destId="{C7686B6B-C358-4D11-B66D-F21F49E0F8D9}" srcOrd="0" destOrd="0" presId="urn:microsoft.com/office/officeart/2008/layout/VerticalCurvedList"/>
    <dgm:cxn modelId="{2178D5DF-1F13-484A-8ECC-7C1FD7C00AE0}" type="presOf" srcId="{C4AB2E1D-CA6C-4278-9347-F1B59AA7C72A}" destId="{21538C87-2AF5-45FB-B943-244E28F183EF}" srcOrd="0" destOrd="0" presId="urn:microsoft.com/office/officeart/2008/layout/VerticalCurvedList"/>
    <dgm:cxn modelId="{3E613DE9-C2FD-4EEF-BA92-D04CA5F1AF13}" type="presOf" srcId="{933BD7A2-28C0-4E2E-BD01-104C3F664E7A}" destId="{FBA700A8-4DC0-4AD8-8EE1-3651A2A761F1}" srcOrd="0" destOrd="0" presId="urn:microsoft.com/office/officeart/2008/layout/VerticalCurvedList"/>
    <dgm:cxn modelId="{E3563CD0-ACF3-4CCD-8A8E-D60759C60FEA}" type="presParOf" srcId="{21538C87-2AF5-45FB-B943-244E28F183EF}" destId="{4BBBCA53-86F5-48E0-9BFB-4C75D58F46CF}" srcOrd="0" destOrd="0" presId="urn:microsoft.com/office/officeart/2008/layout/VerticalCurvedList"/>
    <dgm:cxn modelId="{C673DF74-A0CC-42E2-AFCD-100B07A85F90}" type="presParOf" srcId="{4BBBCA53-86F5-48E0-9BFB-4C75D58F46CF}" destId="{AF70D3A8-45A2-4890-9C8B-F3054C78CD67}" srcOrd="0" destOrd="0" presId="urn:microsoft.com/office/officeart/2008/layout/VerticalCurvedList"/>
    <dgm:cxn modelId="{2BB6A118-964D-462E-911D-D4BE83CE7957}" type="presParOf" srcId="{AF70D3A8-45A2-4890-9C8B-F3054C78CD67}" destId="{67AD7A69-E374-4CA2-8704-FFE96C73B603}" srcOrd="0" destOrd="0" presId="urn:microsoft.com/office/officeart/2008/layout/VerticalCurvedList"/>
    <dgm:cxn modelId="{40918AC4-D771-4D50-ADFA-E897F70FF5C0}" type="presParOf" srcId="{AF70D3A8-45A2-4890-9C8B-F3054C78CD67}" destId="{96E661B4-EE54-4F11-92CC-FB51ACF1DAE0}" srcOrd="1" destOrd="0" presId="urn:microsoft.com/office/officeart/2008/layout/VerticalCurvedList"/>
    <dgm:cxn modelId="{5E1E9538-214E-4400-A3C9-5FAB0CFAD787}" type="presParOf" srcId="{AF70D3A8-45A2-4890-9C8B-F3054C78CD67}" destId="{C8934B7A-C82E-4A12-A6F8-1CCBF1485795}" srcOrd="2" destOrd="0" presId="urn:microsoft.com/office/officeart/2008/layout/VerticalCurvedList"/>
    <dgm:cxn modelId="{04DB260B-68CA-4C13-BADB-75D406363774}" type="presParOf" srcId="{AF70D3A8-45A2-4890-9C8B-F3054C78CD67}" destId="{89CCDA70-3204-4867-91CE-E1E2B29E5E20}" srcOrd="3" destOrd="0" presId="urn:microsoft.com/office/officeart/2008/layout/VerticalCurvedList"/>
    <dgm:cxn modelId="{72F47194-7002-4B0E-AAC3-CECA1D5D3829}" type="presParOf" srcId="{4BBBCA53-86F5-48E0-9BFB-4C75D58F46CF}" destId="{81EFFF10-AEE3-4E67-B2A8-6B97A8B87FEE}" srcOrd="1" destOrd="0" presId="urn:microsoft.com/office/officeart/2008/layout/VerticalCurvedList"/>
    <dgm:cxn modelId="{520F3925-E2CA-485D-9A6E-4C45FFD28E91}" type="presParOf" srcId="{4BBBCA53-86F5-48E0-9BFB-4C75D58F46CF}" destId="{04A814D0-FFE6-4494-AEF8-DF087D642F98}" srcOrd="2" destOrd="0" presId="urn:microsoft.com/office/officeart/2008/layout/VerticalCurvedList"/>
    <dgm:cxn modelId="{5F3B4304-7AD8-490F-9A4F-96E7D17AB7CE}" type="presParOf" srcId="{04A814D0-FFE6-4494-AEF8-DF087D642F98}" destId="{462F2846-41F9-458D-8A32-F6CF5FB678F4}" srcOrd="0" destOrd="0" presId="urn:microsoft.com/office/officeart/2008/layout/VerticalCurvedList"/>
    <dgm:cxn modelId="{D1AB0B0F-7F44-4F7A-9132-EDA690846062}" type="presParOf" srcId="{4BBBCA53-86F5-48E0-9BFB-4C75D58F46CF}" destId="{FBA700A8-4DC0-4AD8-8EE1-3651A2A761F1}" srcOrd="3" destOrd="0" presId="urn:microsoft.com/office/officeart/2008/layout/VerticalCurvedList"/>
    <dgm:cxn modelId="{21B86B78-41CE-4BBE-A2F9-F9ADE19C215B}" type="presParOf" srcId="{4BBBCA53-86F5-48E0-9BFB-4C75D58F46CF}" destId="{CD337FBD-946A-4BAF-8ADD-843DF68C0131}" srcOrd="4" destOrd="0" presId="urn:microsoft.com/office/officeart/2008/layout/VerticalCurvedList"/>
    <dgm:cxn modelId="{A9DABFC2-956A-4EC2-A80F-903424D63BC5}" type="presParOf" srcId="{CD337FBD-946A-4BAF-8ADD-843DF68C0131}" destId="{CB48C11F-A919-44BE-AEA6-1D81EA819BB3}" srcOrd="0" destOrd="0" presId="urn:microsoft.com/office/officeart/2008/layout/VerticalCurvedList"/>
    <dgm:cxn modelId="{F67E76AB-9B88-44AD-8B43-B050958F6DAD}" type="presParOf" srcId="{4BBBCA53-86F5-48E0-9BFB-4C75D58F46CF}" destId="{C7686B6B-C358-4D11-B66D-F21F49E0F8D9}" srcOrd="5" destOrd="0" presId="urn:microsoft.com/office/officeart/2008/layout/VerticalCurvedList"/>
    <dgm:cxn modelId="{9A52E29F-489D-489C-BABA-955A75338B26}" type="presParOf" srcId="{4BBBCA53-86F5-48E0-9BFB-4C75D58F46CF}" destId="{14D32664-42DC-4ED5-A417-ACCF622C8C95}" srcOrd="6" destOrd="0" presId="urn:microsoft.com/office/officeart/2008/layout/VerticalCurvedList"/>
    <dgm:cxn modelId="{524C37BD-947A-420F-AF9C-C0D9E6388B90}" type="presParOf" srcId="{14D32664-42DC-4ED5-A417-ACCF622C8C95}" destId="{BDDFB15A-7C1F-4D1A-9114-291141A1343B}" srcOrd="0" destOrd="0" presId="urn:microsoft.com/office/officeart/2008/layout/VerticalCurvedList"/>
    <dgm:cxn modelId="{35CA09CA-9513-43D5-905C-1629009E9400}" type="presParOf" srcId="{4BBBCA53-86F5-48E0-9BFB-4C75D58F46CF}" destId="{ED7442A2-EC0D-467D-A561-A392EE63FA81}" srcOrd="7" destOrd="0" presId="urn:microsoft.com/office/officeart/2008/layout/VerticalCurvedList"/>
    <dgm:cxn modelId="{70267D6B-ACBA-4AC3-87BD-5A5B2EEE2D1B}" type="presParOf" srcId="{4BBBCA53-86F5-48E0-9BFB-4C75D58F46CF}" destId="{D410FFB1-0095-4BC2-AA6A-5264EC3B69D9}" srcOrd="8" destOrd="0" presId="urn:microsoft.com/office/officeart/2008/layout/VerticalCurvedList"/>
    <dgm:cxn modelId="{08590B27-5486-487C-824D-9644B31835AB}" type="presParOf" srcId="{D410FFB1-0095-4BC2-AA6A-5264EC3B69D9}" destId="{BB7CD228-4452-46FB-BF2D-74942A35F72D}" srcOrd="0" destOrd="0" presId="urn:microsoft.com/office/officeart/2008/layout/VerticalCurvedList"/>
    <dgm:cxn modelId="{5D1546A3-AE82-4A03-A3E9-EF046FFA714A}" type="presParOf" srcId="{4BBBCA53-86F5-48E0-9BFB-4C75D58F46CF}" destId="{B20F6E3B-3F05-4222-B78B-F234D2DD13F6}" srcOrd="9" destOrd="0" presId="urn:microsoft.com/office/officeart/2008/layout/VerticalCurvedList"/>
    <dgm:cxn modelId="{113A819E-F191-4A77-96B6-B1142B5605B2}" type="presParOf" srcId="{4BBBCA53-86F5-48E0-9BFB-4C75D58F46CF}" destId="{05C1CBE2-50E2-4BE6-BD79-3AB06C8B51EF}" srcOrd="10" destOrd="0" presId="urn:microsoft.com/office/officeart/2008/layout/VerticalCurvedList"/>
    <dgm:cxn modelId="{06F68D1C-F534-46EB-8250-1C07C6493594}" type="presParOf" srcId="{05C1CBE2-50E2-4BE6-BD79-3AB06C8B51EF}" destId="{3603B880-0894-4CDC-8A01-C2A5666B92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3A0E72-4AB6-49D4-8D87-C412BB55BBCC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ED7684D-42F1-451E-9842-335CD2F82378}">
      <dgm:prSet phldrT="[Text]" custT="1"/>
      <dgm:spPr/>
      <dgm:t>
        <a:bodyPr/>
        <a:lstStyle/>
        <a:p>
          <a:r>
            <a:rPr lang="en-US" sz="2400" dirty="0"/>
            <a:t>Employee awareness and education</a:t>
          </a:r>
        </a:p>
      </dgm:t>
    </dgm:pt>
    <dgm:pt modelId="{A85484DF-4BFF-42E2-A652-39CDA2D3E6B4}" type="parTrans" cxnId="{DEBCD17A-B359-438E-9C59-D8F2FD3F4D4D}">
      <dgm:prSet/>
      <dgm:spPr/>
      <dgm:t>
        <a:bodyPr/>
        <a:lstStyle/>
        <a:p>
          <a:endParaRPr lang="en-US"/>
        </a:p>
      </dgm:t>
    </dgm:pt>
    <dgm:pt modelId="{15127D1A-F761-48A0-A7D2-85A3E1DAE830}" type="sibTrans" cxnId="{DEBCD17A-B359-438E-9C59-D8F2FD3F4D4D}">
      <dgm:prSet/>
      <dgm:spPr/>
      <dgm:t>
        <a:bodyPr/>
        <a:lstStyle/>
        <a:p>
          <a:endParaRPr lang="en-US"/>
        </a:p>
      </dgm:t>
    </dgm:pt>
    <dgm:pt modelId="{43C8B150-C86B-482A-8D3C-D20CE035EC51}">
      <dgm:prSet phldrT="[Text]" custT="1"/>
      <dgm:spPr/>
      <dgm:t>
        <a:bodyPr/>
        <a:lstStyle/>
        <a:p>
          <a:r>
            <a:rPr lang="en-US" sz="2400" dirty="0"/>
            <a:t>FAQ page will be established, as well as google survey with multiple choices question regarding GDPR and personal data protection. </a:t>
          </a:r>
          <a:r>
            <a:rPr lang="hr-HR" sz="2400" dirty="0"/>
            <a:t>S</a:t>
          </a:r>
          <a:r>
            <a:rPr lang="en-US" sz="2400" dirty="0" err="1"/>
            <a:t>tatement</a:t>
          </a:r>
          <a:r>
            <a:rPr lang="en-US" sz="2400" dirty="0"/>
            <a:t> of GDPR awareness and education. </a:t>
          </a:r>
          <a:r>
            <a:rPr lang="hr-HR" sz="2400" dirty="0"/>
            <a:t>C</a:t>
          </a:r>
          <a:r>
            <a:rPr lang="en-US" sz="2400" dirty="0" err="1"/>
            <a:t>lear</a:t>
          </a:r>
          <a:r>
            <a:rPr lang="en-US" sz="2400" dirty="0"/>
            <a:t> obligations and accountabilities.</a:t>
          </a:r>
        </a:p>
      </dgm:t>
    </dgm:pt>
    <dgm:pt modelId="{4B43F111-8E9C-48AE-BD28-CEFB9BBD4F79}" type="parTrans" cxnId="{13DF655C-427A-44F1-96BE-36948AF55C9B}">
      <dgm:prSet/>
      <dgm:spPr/>
      <dgm:t>
        <a:bodyPr/>
        <a:lstStyle/>
        <a:p>
          <a:endParaRPr lang="en-US"/>
        </a:p>
      </dgm:t>
    </dgm:pt>
    <dgm:pt modelId="{6843D13D-BE2B-4CAB-8D32-1E7918071BD8}" type="sibTrans" cxnId="{13DF655C-427A-44F1-96BE-36948AF55C9B}">
      <dgm:prSet/>
      <dgm:spPr/>
      <dgm:t>
        <a:bodyPr/>
        <a:lstStyle/>
        <a:p>
          <a:endParaRPr lang="en-US"/>
        </a:p>
      </dgm:t>
    </dgm:pt>
    <dgm:pt modelId="{098F9DA7-C70D-4E3D-91BA-98E898CD100C}">
      <dgm:prSet phldrT="[Text]" custT="1"/>
      <dgm:spPr/>
      <dgm:t>
        <a:bodyPr/>
        <a:lstStyle/>
        <a:p>
          <a:r>
            <a:rPr lang="en-US" sz="2400" dirty="0"/>
            <a:t>Internal documentation review</a:t>
          </a:r>
        </a:p>
      </dgm:t>
    </dgm:pt>
    <dgm:pt modelId="{29196C5E-2805-4B10-97F1-272721498328}" type="parTrans" cxnId="{02E30828-ED17-4659-97DE-F1917CE5BC03}">
      <dgm:prSet/>
      <dgm:spPr/>
      <dgm:t>
        <a:bodyPr/>
        <a:lstStyle/>
        <a:p>
          <a:endParaRPr lang="en-US"/>
        </a:p>
      </dgm:t>
    </dgm:pt>
    <dgm:pt modelId="{FF7C05BD-0782-4761-A9EE-DA350D5B2492}" type="sibTrans" cxnId="{02E30828-ED17-4659-97DE-F1917CE5BC03}">
      <dgm:prSet/>
      <dgm:spPr/>
      <dgm:t>
        <a:bodyPr/>
        <a:lstStyle/>
        <a:p>
          <a:endParaRPr lang="en-US"/>
        </a:p>
      </dgm:t>
    </dgm:pt>
    <dgm:pt modelId="{272C2B63-4BBA-4514-8D0F-B79A10A1807E}">
      <dgm:prSet phldrT="[Text]" custT="1"/>
      <dgm:spPr/>
      <dgm:t>
        <a:bodyPr/>
        <a:lstStyle/>
        <a:p>
          <a:r>
            <a:rPr lang="en-US" sz="2400" dirty="0"/>
            <a:t>All other internal documents should be checked and harmonized with newly produced and GDPR requirements if that is not already done.</a:t>
          </a:r>
        </a:p>
      </dgm:t>
    </dgm:pt>
    <dgm:pt modelId="{3E57AD68-C04A-440F-AF60-5AEA2C04D1AA}" type="parTrans" cxnId="{707D4633-5D93-4620-BE19-F1561C41AB75}">
      <dgm:prSet/>
      <dgm:spPr/>
      <dgm:t>
        <a:bodyPr/>
        <a:lstStyle/>
        <a:p>
          <a:endParaRPr lang="en-US"/>
        </a:p>
      </dgm:t>
    </dgm:pt>
    <dgm:pt modelId="{8A451322-E28F-4CAB-87EE-7FE57973C86C}" type="sibTrans" cxnId="{707D4633-5D93-4620-BE19-F1561C41AB75}">
      <dgm:prSet/>
      <dgm:spPr/>
      <dgm:t>
        <a:bodyPr/>
        <a:lstStyle/>
        <a:p>
          <a:endParaRPr lang="en-US"/>
        </a:p>
      </dgm:t>
    </dgm:pt>
    <dgm:pt modelId="{D99C6A61-5A30-4CD6-BD58-6EB6F92FB102}" type="pres">
      <dgm:prSet presAssocID="{F93A0E72-4AB6-49D4-8D87-C412BB55BBCC}" presName="Name0" presStyleCnt="0">
        <dgm:presLayoutVars>
          <dgm:dir/>
          <dgm:animLvl val="lvl"/>
          <dgm:resizeHandles val="exact"/>
        </dgm:presLayoutVars>
      </dgm:prSet>
      <dgm:spPr/>
    </dgm:pt>
    <dgm:pt modelId="{F75011E0-4444-4A27-ADD8-D1D47449C4D2}" type="pres">
      <dgm:prSet presAssocID="{6ED7684D-42F1-451E-9842-335CD2F82378}" presName="linNode" presStyleCnt="0"/>
      <dgm:spPr/>
    </dgm:pt>
    <dgm:pt modelId="{9F162187-0163-4397-8B87-17F348269493}" type="pres">
      <dgm:prSet presAssocID="{6ED7684D-42F1-451E-9842-335CD2F8237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17A01BF-8215-468B-B38F-2FA881D45B42}" type="pres">
      <dgm:prSet presAssocID="{6ED7684D-42F1-451E-9842-335CD2F82378}" presName="descendantText" presStyleLbl="alignAccFollowNode1" presStyleIdx="0" presStyleCnt="2">
        <dgm:presLayoutVars>
          <dgm:bulletEnabled val="1"/>
        </dgm:presLayoutVars>
      </dgm:prSet>
      <dgm:spPr/>
    </dgm:pt>
    <dgm:pt modelId="{0076F722-0E67-43BE-A96B-662F52E02647}" type="pres">
      <dgm:prSet presAssocID="{15127D1A-F761-48A0-A7D2-85A3E1DAE830}" presName="sp" presStyleCnt="0"/>
      <dgm:spPr/>
    </dgm:pt>
    <dgm:pt modelId="{A4B66A8C-B4E9-4265-9BED-28E99E8451CA}" type="pres">
      <dgm:prSet presAssocID="{098F9DA7-C70D-4E3D-91BA-98E898CD100C}" presName="linNode" presStyleCnt="0"/>
      <dgm:spPr/>
    </dgm:pt>
    <dgm:pt modelId="{69379CF7-DEC2-4D5B-BB8B-746417B688BE}" type="pres">
      <dgm:prSet presAssocID="{098F9DA7-C70D-4E3D-91BA-98E898CD100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81A8AB3C-AE23-4611-A6DF-BB0AEC15729B}" type="pres">
      <dgm:prSet presAssocID="{098F9DA7-C70D-4E3D-91BA-98E898CD100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2E30828-ED17-4659-97DE-F1917CE5BC03}" srcId="{F93A0E72-4AB6-49D4-8D87-C412BB55BBCC}" destId="{098F9DA7-C70D-4E3D-91BA-98E898CD100C}" srcOrd="1" destOrd="0" parTransId="{29196C5E-2805-4B10-97F1-272721498328}" sibTransId="{FF7C05BD-0782-4761-A9EE-DA350D5B2492}"/>
    <dgm:cxn modelId="{707D4633-5D93-4620-BE19-F1561C41AB75}" srcId="{098F9DA7-C70D-4E3D-91BA-98E898CD100C}" destId="{272C2B63-4BBA-4514-8D0F-B79A10A1807E}" srcOrd="0" destOrd="0" parTransId="{3E57AD68-C04A-440F-AF60-5AEA2C04D1AA}" sibTransId="{8A451322-E28F-4CAB-87EE-7FE57973C86C}"/>
    <dgm:cxn modelId="{13DF655C-427A-44F1-96BE-36948AF55C9B}" srcId="{6ED7684D-42F1-451E-9842-335CD2F82378}" destId="{43C8B150-C86B-482A-8D3C-D20CE035EC51}" srcOrd="0" destOrd="0" parTransId="{4B43F111-8E9C-48AE-BD28-CEFB9BBD4F79}" sibTransId="{6843D13D-BE2B-4CAB-8D32-1E7918071BD8}"/>
    <dgm:cxn modelId="{5ED08D54-2C6F-4B41-9458-2EB444897214}" type="presOf" srcId="{F93A0E72-4AB6-49D4-8D87-C412BB55BBCC}" destId="{D99C6A61-5A30-4CD6-BD58-6EB6F92FB102}" srcOrd="0" destOrd="0" presId="urn:microsoft.com/office/officeart/2005/8/layout/vList5"/>
    <dgm:cxn modelId="{DEBCD17A-B359-438E-9C59-D8F2FD3F4D4D}" srcId="{F93A0E72-4AB6-49D4-8D87-C412BB55BBCC}" destId="{6ED7684D-42F1-451E-9842-335CD2F82378}" srcOrd="0" destOrd="0" parTransId="{A85484DF-4BFF-42E2-A652-39CDA2D3E6B4}" sibTransId="{15127D1A-F761-48A0-A7D2-85A3E1DAE830}"/>
    <dgm:cxn modelId="{7C6A379E-365D-4957-8615-CB32605AB7B1}" type="presOf" srcId="{272C2B63-4BBA-4514-8D0F-B79A10A1807E}" destId="{81A8AB3C-AE23-4611-A6DF-BB0AEC15729B}" srcOrd="0" destOrd="0" presId="urn:microsoft.com/office/officeart/2005/8/layout/vList5"/>
    <dgm:cxn modelId="{16E9B9D3-EE08-4579-ADE3-C8AA92B50100}" type="presOf" srcId="{6ED7684D-42F1-451E-9842-335CD2F82378}" destId="{9F162187-0163-4397-8B87-17F348269493}" srcOrd="0" destOrd="0" presId="urn:microsoft.com/office/officeart/2005/8/layout/vList5"/>
    <dgm:cxn modelId="{359CCCDF-F40F-4A41-B5E4-EDF41800CB97}" type="presOf" srcId="{098F9DA7-C70D-4E3D-91BA-98E898CD100C}" destId="{69379CF7-DEC2-4D5B-BB8B-746417B688BE}" srcOrd="0" destOrd="0" presId="urn:microsoft.com/office/officeart/2005/8/layout/vList5"/>
    <dgm:cxn modelId="{BB7CC5F7-5656-40F0-86E0-8E3FDAEEB7AE}" type="presOf" srcId="{43C8B150-C86B-482A-8D3C-D20CE035EC51}" destId="{717A01BF-8215-468B-B38F-2FA881D45B42}" srcOrd="0" destOrd="0" presId="urn:microsoft.com/office/officeart/2005/8/layout/vList5"/>
    <dgm:cxn modelId="{91D81D9E-B1D7-49DC-A6BC-78386FFF807D}" type="presParOf" srcId="{D99C6A61-5A30-4CD6-BD58-6EB6F92FB102}" destId="{F75011E0-4444-4A27-ADD8-D1D47449C4D2}" srcOrd="0" destOrd="0" presId="urn:microsoft.com/office/officeart/2005/8/layout/vList5"/>
    <dgm:cxn modelId="{4FB3A17A-1D93-429B-8F41-A9E256614791}" type="presParOf" srcId="{F75011E0-4444-4A27-ADD8-D1D47449C4D2}" destId="{9F162187-0163-4397-8B87-17F348269493}" srcOrd="0" destOrd="0" presId="urn:microsoft.com/office/officeart/2005/8/layout/vList5"/>
    <dgm:cxn modelId="{FC6F0695-7EFC-434B-A4DB-0FD084DDC2A5}" type="presParOf" srcId="{F75011E0-4444-4A27-ADD8-D1D47449C4D2}" destId="{717A01BF-8215-468B-B38F-2FA881D45B42}" srcOrd="1" destOrd="0" presId="urn:microsoft.com/office/officeart/2005/8/layout/vList5"/>
    <dgm:cxn modelId="{17021B31-6856-407C-B64B-A42BD9123920}" type="presParOf" srcId="{D99C6A61-5A30-4CD6-BD58-6EB6F92FB102}" destId="{0076F722-0E67-43BE-A96B-662F52E02647}" srcOrd="1" destOrd="0" presId="urn:microsoft.com/office/officeart/2005/8/layout/vList5"/>
    <dgm:cxn modelId="{44C63884-FBF6-46DD-BCF6-07CE5AC423C9}" type="presParOf" srcId="{D99C6A61-5A30-4CD6-BD58-6EB6F92FB102}" destId="{A4B66A8C-B4E9-4265-9BED-28E99E8451CA}" srcOrd="2" destOrd="0" presId="urn:microsoft.com/office/officeart/2005/8/layout/vList5"/>
    <dgm:cxn modelId="{D21B5706-FE0F-4319-8C92-B945B24946F1}" type="presParOf" srcId="{A4B66A8C-B4E9-4265-9BED-28E99E8451CA}" destId="{69379CF7-DEC2-4D5B-BB8B-746417B688BE}" srcOrd="0" destOrd="0" presId="urn:microsoft.com/office/officeart/2005/8/layout/vList5"/>
    <dgm:cxn modelId="{D86AE252-0782-465D-9C4A-BA7D40898B1A}" type="presParOf" srcId="{A4B66A8C-B4E9-4265-9BED-28E99E8451CA}" destId="{81A8AB3C-AE23-4611-A6DF-BB0AEC1572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8B123-9E97-49CC-90FA-707AE8AEAFD6}" type="doc">
      <dgm:prSet loTypeId="urn:microsoft.com/office/officeart/2008/layout/SquareAccent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5955357D-BE0A-4022-BAEC-AC933F3729D2}">
      <dgm:prSet phldrT="[Text]" custT="1"/>
      <dgm:spPr/>
      <dgm:t>
        <a:bodyPr/>
        <a:lstStyle/>
        <a:p>
          <a:r>
            <a:rPr lang="hr-HR" sz="2400" dirty="0" err="1"/>
            <a:t>Appointment</a:t>
          </a:r>
          <a:r>
            <a:rPr lang="hr-HR" sz="2400" dirty="0"/>
            <a:t> </a:t>
          </a:r>
          <a:r>
            <a:rPr lang="hr-HR" sz="2400" dirty="0" err="1"/>
            <a:t>of</a:t>
          </a:r>
          <a:r>
            <a:rPr lang="hr-HR" sz="2400" dirty="0"/>
            <a:t> </a:t>
          </a:r>
          <a:r>
            <a:rPr lang="hr-HR" sz="2400" dirty="0" err="1"/>
            <a:t>project</a:t>
          </a:r>
          <a:r>
            <a:rPr lang="hr-HR" sz="2400" dirty="0"/>
            <a:t> </a:t>
          </a:r>
          <a:r>
            <a:rPr lang="hr-HR" sz="2400" dirty="0" err="1"/>
            <a:t>team</a:t>
          </a:r>
          <a:endParaRPr lang="en-US" sz="2400" dirty="0"/>
        </a:p>
      </dgm:t>
    </dgm:pt>
    <dgm:pt modelId="{057A2B4F-59F1-4855-8265-CCE0069CEC10}" type="parTrans" cxnId="{82D817D9-71B3-443B-9A35-47B87CEAEB47}">
      <dgm:prSet/>
      <dgm:spPr/>
      <dgm:t>
        <a:bodyPr/>
        <a:lstStyle/>
        <a:p>
          <a:endParaRPr lang="en-US"/>
        </a:p>
      </dgm:t>
    </dgm:pt>
    <dgm:pt modelId="{24C379B8-FAC0-4848-84DC-067A5B6D8BF4}" type="sibTrans" cxnId="{82D817D9-71B3-443B-9A35-47B87CEAEB47}">
      <dgm:prSet/>
      <dgm:spPr/>
      <dgm:t>
        <a:bodyPr/>
        <a:lstStyle/>
        <a:p>
          <a:endParaRPr lang="en-US"/>
        </a:p>
      </dgm:t>
    </dgm:pt>
    <dgm:pt modelId="{345F1C5B-6266-4EBE-88EB-A39E571C33B9}">
      <dgm:prSet phldrT="[Text]" custT="1"/>
      <dgm:spPr/>
      <dgm:t>
        <a:bodyPr/>
        <a:lstStyle/>
        <a:p>
          <a:r>
            <a:rPr lang="hr-HR" sz="2400" dirty="0" err="1"/>
            <a:t>Attending</a:t>
          </a:r>
          <a:r>
            <a:rPr lang="hr-HR" sz="2400" dirty="0"/>
            <a:t> </a:t>
          </a:r>
          <a:r>
            <a:rPr lang="hr-HR" sz="2400" dirty="0" err="1"/>
            <a:t>workshops</a:t>
          </a:r>
          <a:r>
            <a:rPr lang="hr-HR" sz="2400" dirty="0"/>
            <a:t> </a:t>
          </a:r>
          <a:r>
            <a:rPr lang="hr-HR" sz="2400" dirty="0" err="1"/>
            <a:t>and</a:t>
          </a:r>
          <a:r>
            <a:rPr lang="hr-HR" sz="2400" dirty="0"/>
            <a:t> </a:t>
          </a:r>
          <a:r>
            <a:rPr lang="hr-HR" sz="2400" dirty="0" err="1"/>
            <a:t>seminars</a:t>
          </a:r>
          <a:endParaRPr lang="en-US" sz="2400" dirty="0"/>
        </a:p>
      </dgm:t>
    </dgm:pt>
    <dgm:pt modelId="{A8107418-A191-42E3-A4C8-B466BAF13A23}" type="parTrans" cxnId="{00F12F8D-B393-4D29-AF66-F4D1CF18F15E}">
      <dgm:prSet/>
      <dgm:spPr/>
      <dgm:t>
        <a:bodyPr/>
        <a:lstStyle/>
        <a:p>
          <a:endParaRPr lang="en-US"/>
        </a:p>
      </dgm:t>
    </dgm:pt>
    <dgm:pt modelId="{8E7D1467-75B4-4EA2-B327-B0098ABF270A}" type="sibTrans" cxnId="{00F12F8D-B393-4D29-AF66-F4D1CF18F15E}">
      <dgm:prSet/>
      <dgm:spPr/>
      <dgm:t>
        <a:bodyPr/>
        <a:lstStyle/>
        <a:p>
          <a:endParaRPr lang="en-US"/>
        </a:p>
      </dgm:t>
    </dgm:pt>
    <dgm:pt modelId="{7057A33F-EB30-45D9-A203-A463588F7666}">
      <dgm:prSet phldrT="[Text]" custT="1"/>
      <dgm:spPr/>
      <dgm:t>
        <a:bodyPr/>
        <a:lstStyle/>
        <a:p>
          <a:r>
            <a:rPr lang="hr-HR" sz="2400" dirty="0"/>
            <a:t>GDPR </a:t>
          </a:r>
          <a:r>
            <a:rPr lang="hr-HR" sz="2400" dirty="0" err="1"/>
            <a:t>training</a:t>
          </a:r>
          <a:endParaRPr lang="en-US" sz="2400" dirty="0"/>
        </a:p>
      </dgm:t>
    </dgm:pt>
    <dgm:pt modelId="{5C2CA1B5-1FCD-4399-BA64-30F435243430}" type="parTrans" cxnId="{EE90867B-24BC-4081-8886-B9FDCCBFA6B3}">
      <dgm:prSet/>
      <dgm:spPr/>
      <dgm:t>
        <a:bodyPr/>
        <a:lstStyle/>
        <a:p>
          <a:endParaRPr lang="en-US"/>
        </a:p>
      </dgm:t>
    </dgm:pt>
    <dgm:pt modelId="{848DBBD8-E3AA-4160-9D49-A5A8A815D995}" type="sibTrans" cxnId="{EE90867B-24BC-4081-8886-B9FDCCBFA6B3}">
      <dgm:prSet/>
      <dgm:spPr/>
      <dgm:t>
        <a:bodyPr/>
        <a:lstStyle/>
        <a:p>
          <a:endParaRPr lang="en-US"/>
        </a:p>
      </dgm:t>
    </dgm:pt>
    <dgm:pt modelId="{EE48A708-8584-40E7-9A05-6557B361D73F}">
      <dgm:prSet phldrT="[Text]" custT="1"/>
      <dgm:spPr/>
      <dgm:t>
        <a:bodyPr/>
        <a:lstStyle/>
        <a:p>
          <a:r>
            <a:rPr lang="hr-HR" sz="2400" dirty="0"/>
            <a:t>GDPR </a:t>
          </a:r>
          <a:r>
            <a:rPr lang="hr-HR" sz="2400" dirty="0" err="1"/>
            <a:t>internal</a:t>
          </a:r>
          <a:r>
            <a:rPr lang="hr-HR" sz="2400" dirty="0"/>
            <a:t> workshop</a:t>
          </a:r>
          <a:endParaRPr lang="en-US" sz="2400" dirty="0"/>
        </a:p>
      </dgm:t>
    </dgm:pt>
    <dgm:pt modelId="{AED30CCE-D541-4448-8929-2CED2291B06C}" type="parTrans" cxnId="{D7D62A96-E22C-4A43-B055-4E372C0FABC9}">
      <dgm:prSet/>
      <dgm:spPr/>
      <dgm:t>
        <a:bodyPr/>
        <a:lstStyle/>
        <a:p>
          <a:endParaRPr lang="en-US"/>
        </a:p>
      </dgm:t>
    </dgm:pt>
    <dgm:pt modelId="{DAE7DFC6-5008-4876-B8F2-2877EAC5742A}" type="sibTrans" cxnId="{D7D62A96-E22C-4A43-B055-4E372C0FABC9}">
      <dgm:prSet/>
      <dgm:spPr/>
      <dgm:t>
        <a:bodyPr/>
        <a:lstStyle/>
        <a:p>
          <a:endParaRPr lang="en-US"/>
        </a:p>
      </dgm:t>
    </dgm:pt>
    <dgm:pt modelId="{047935E1-ED01-4366-A85E-7615A565F228}">
      <dgm:prSet phldrT="[Text]" custT="1"/>
      <dgm:spPr/>
      <dgm:t>
        <a:bodyPr/>
        <a:lstStyle/>
        <a:p>
          <a:r>
            <a:rPr lang="hr-HR" sz="2400" dirty="0" err="1"/>
            <a:t>Appointment</a:t>
          </a:r>
          <a:r>
            <a:rPr lang="hr-HR" sz="2400" dirty="0"/>
            <a:t> </a:t>
          </a:r>
          <a:r>
            <a:rPr lang="hr-HR" sz="2400" dirty="0" err="1"/>
            <a:t>of</a:t>
          </a:r>
          <a:r>
            <a:rPr lang="hr-HR" sz="2400" dirty="0"/>
            <a:t>  DPO</a:t>
          </a:r>
          <a:endParaRPr lang="en-US" sz="2400" dirty="0"/>
        </a:p>
      </dgm:t>
    </dgm:pt>
    <dgm:pt modelId="{A709F708-1A69-4BA1-9EC8-61B235476FB2}" type="sibTrans" cxnId="{90004333-AEC8-4C55-988B-383E4E47E327}">
      <dgm:prSet/>
      <dgm:spPr/>
      <dgm:t>
        <a:bodyPr/>
        <a:lstStyle/>
        <a:p>
          <a:endParaRPr lang="en-US"/>
        </a:p>
      </dgm:t>
    </dgm:pt>
    <dgm:pt modelId="{0B57665E-385E-4943-9124-BC700BC61AC7}" type="parTrans" cxnId="{90004333-AEC8-4C55-988B-383E4E47E327}">
      <dgm:prSet/>
      <dgm:spPr/>
      <dgm:t>
        <a:bodyPr/>
        <a:lstStyle/>
        <a:p>
          <a:endParaRPr lang="en-US"/>
        </a:p>
      </dgm:t>
    </dgm:pt>
    <dgm:pt modelId="{D77C4610-6792-40C1-BC6A-7AED8B15E0EB}">
      <dgm:prSet phldrT="[Text]" custT="1"/>
      <dgm:spPr/>
      <dgm:t>
        <a:bodyPr/>
        <a:lstStyle/>
        <a:p>
          <a:r>
            <a:rPr lang="hr-HR" sz="2400" dirty="0"/>
            <a:t>GDPR </a:t>
          </a:r>
          <a:r>
            <a:rPr lang="hr-HR" sz="2400" dirty="0" err="1"/>
            <a:t>documentation</a:t>
          </a:r>
          <a:r>
            <a:rPr lang="hr-HR" sz="2400" dirty="0"/>
            <a:t> </a:t>
          </a:r>
          <a:r>
            <a:rPr lang="hr-HR" sz="2400" dirty="0" err="1"/>
            <a:t>study</a:t>
          </a:r>
          <a:endParaRPr lang="en-US" sz="2400" dirty="0"/>
        </a:p>
      </dgm:t>
    </dgm:pt>
    <dgm:pt modelId="{71D8CC3A-1F7F-45A6-96F0-42D0D3DA29B9}" type="parTrans" cxnId="{646F45DB-D63B-46B6-A0D4-A40F6F1EAE83}">
      <dgm:prSet/>
      <dgm:spPr/>
      <dgm:t>
        <a:bodyPr/>
        <a:lstStyle/>
        <a:p>
          <a:endParaRPr lang="en-US"/>
        </a:p>
      </dgm:t>
    </dgm:pt>
    <dgm:pt modelId="{17B17329-9930-4D41-83FB-317E06DE39D6}" type="sibTrans" cxnId="{646F45DB-D63B-46B6-A0D4-A40F6F1EAE83}">
      <dgm:prSet/>
      <dgm:spPr/>
      <dgm:t>
        <a:bodyPr/>
        <a:lstStyle/>
        <a:p>
          <a:endParaRPr lang="en-US"/>
        </a:p>
      </dgm:t>
    </dgm:pt>
    <dgm:pt modelId="{79E15464-7DC2-406D-8736-87B4F02ABD89}">
      <dgm:prSet phldrT="[Text]" custT="1"/>
      <dgm:spPr/>
      <dgm:t>
        <a:bodyPr/>
        <a:lstStyle/>
        <a:p>
          <a:r>
            <a:rPr lang="hr-HR" sz="2400" dirty="0" err="1"/>
            <a:t>Internal</a:t>
          </a:r>
          <a:r>
            <a:rPr lang="hr-HR" sz="2400" dirty="0"/>
            <a:t> </a:t>
          </a:r>
          <a:r>
            <a:rPr lang="hr-HR" sz="2400" dirty="0" err="1"/>
            <a:t>documentation</a:t>
          </a:r>
          <a:r>
            <a:rPr lang="hr-HR" sz="2400" dirty="0"/>
            <a:t> </a:t>
          </a:r>
          <a:r>
            <a:rPr lang="hr-HR" sz="2400" dirty="0" err="1"/>
            <a:t>review</a:t>
          </a:r>
          <a:endParaRPr lang="en-US" sz="2400" dirty="0"/>
        </a:p>
      </dgm:t>
    </dgm:pt>
    <dgm:pt modelId="{37E91C9A-7DC6-4828-9CB9-596F942E2ED9}" type="parTrans" cxnId="{B59303B6-5E86-402B-A6A1-1A4D83C51CFD}">
      <dgm:prSet/>
      <dgm:spPr/>
      <dgm:t>
        <a:bodyPr/>
        <a:lstStyle/>
        <a:p>
          <a:endParaRPr lang="en-US"/>
        </a:p>
      </dgm:t>
    </dgm:pt>
    <dgm:pt modelId="{CE658695-449E-4EE6-A414-6F609866BCFF}" type="sibTrans" cxnId="{B59303B6-5E86-402B-A6A1-1A4D83C51CFD}">
      <dgm:prSet/>
      <dgm:spPr/>
      <dgm:t>
        <a:bodyPr/>
        <a:lstStyle/>
        <a:p>
          <a:endParaRPr lang="en-US"/>
        </a:p>
      </dgm:t>
    </dgm:pt>
    <dgm:pt modelId="{A9AC1D53-1D4C-47C3-AAC5-89F6835F4E94}" type="pres">
      <dgm:prSet presAssocID="{12B8B123-9E97-49CC-90FA-707AE8AEAFD6}" presName="layout" presStyleCnt="0">
        <dgm:presLayoutVars>
          <dgm:chMax/>
          <dgm:chPref/>
          <dgm:dir/>
          <dgm:resizeHandles/>
        </dgm:presLayoutVars>
      </dgm:prSet>
      <dgm:spPr/>
    </dgm:pt>
    <dgm:pt modelId="{4973A96B-1F6C-4F2E-AB8D-D090E5B696EA}" type="pres">
      <dgm:prSet presAssocID="{5955357D-BE0A-4022-BAEC-AC933F3729D2}" presName="root" presStyleCnt="0">
        <dgm:presLayoutVars>
          <dgm:chMax/>
          <dgm:chPref/>
        </dgm:presLayoutVars>
      </dgm:prSet>
      <dgm:spPr/>
    </dgm:pt>
    <dgm:pt modelId="{A162970F-C9A3-495B-B070-61351F4CE507}" type="pres">
      <dgm:prSet presAssocID="{5955357D-BE0A-4022-BAEC-AC933F3729D2}" presName="rootComposite" presStyleCnt="0">
        <dgm:presLayoutVars/>
      </dgm:prSet>
      <dgm:spPr/>
    </dgm:pt>
    <dgm:pt modelId="{55D9FFE2-8844-48B0-9482-5A84D6C25A61}" type="pres">
      <dgm:prSet presAssocID="{5955357D-BE0A-4022-BAEC-AC933F3729D2}" presName="ParentAccent" presStyleLbl="alignNode1" presStyleIdx="0" presStyleCnt="3"/>
      <dgm:spPr/>
    </dgm:pt>
    <dgm:pt modelId="{E0B78B9B-869D-451E-B246-D106A060A338}" type="pres">
      <dgm:prSet presAssocID="{5955357D-BE0A-4022-BAEC-AC933F3729D2}" presName="ParentSmallAccent" presStyleLbl="fgAcc1" presStyleIdx="0" presStyleCnt="3"/>
      <dgm:spPr/>
    </dgm:pt>
    <dgm:pt modelId="{06D33F07-9061-4257-B3EB-02FB3968A85A}" type="pres">
      <dgm:prSet presAssocID="{5955357D-BE0A-4022-BAEC-AC933F3729D2}" presName="Parent" presStyleLbl="revTx" presStyleIdx="0" presStyleCnt="7">
        <dgm:presLayoutVars>
          <dgm:chMax/>
          <dgm:chPref val="4"/>
          <dgm:bulletEnabled val="1"/>
        </dgm:presLayoutVars>
      </dgm:prSet>
      <dgm:spPr/>
    </dgm:pt>
    <dgm:pt modelId="{1073E360-81CA-4DBE-AA3A-146D90CF7536}" type="pres">
      <dgm:prSet presAssocID="{5955357D-BE0A-4022-BAEC-AC933F3729D2}" presName="childShape" presStyleCnt="0">
        <dgm:presLayoutVars>
          <dgm:chMax val="0"/>
          <dgm:chPref val="0"/>
        </dgm:presLayoutVars>
      </dgm:prSet>
      <dgm:spPr/>
    </dgm:pt>
    <dgm:pt modelId="{F43031C4-6F0B-4112-9609-68BE2ED76644}" type="pres">
      <dgm:prSet presAssocID="{345F1C5B-6266-4EBE-88EB-A39E571C33B9}" presName="root" presStyleCnt="0">
        <dgm:presLayoutVars>
          <dgm:chMax/>
          <dgm:chPref/>
        </dgm:presLayoutVars>
      </dgm:prSet>
      <dgm:spPr/>
    </dgm:pt>
    <dgm:pt modelId="{752B0561-5454-4BFF-9C60-2CDB88251AAA}" type="pres">
      <dgm:prSet presAssocID="{345F1C5B-6266-4EBE-88EB-A39E571C33B9}" presName="rootComposite" presStyleCnt="0">
        <dgm:presLayoutVars/>
      </dgm:prSet>
      <dgm:spPr/>
    </dgm:pt>
    <dgm:pt modelId="{7E3B1C5C-F914-47A0-9811-598A66A42864}" type="pres">
      <dgm:prSet presAssocID="{345F1C5B-6266-4EBE-88EB-A39E571C33B9}" presName="ParentAccent" presStyleLbl="alignNode1" presStyleIdx="1" presStyleCnt="3"/>
      <dgm:spPr/>
    </dgm:pt>
    <dgm:pt modelId="{2035969D-7640-4032-ABE7-A94AC4F2CB8D}" type="pres">
      <dgm:prSet presAssocID="{345F1C5B-6266-4EBE-88EB-A39E571C33B9}" presName="ParentSmallAccent" presStyleLbl="fgAcc1" presStyleIdx="1" presStyleCnt="3"/>
      <dgm:spPr/>
    </dgm:pt>
    <dgm:pt modelId="{80117312-5389-4265-B97C-6ABA908F3AF4}" type="pres">
      <dgm:prSet presAssocID="{345F1C5B-6266-4EBE-88EB-A39E571C33B9}" presName="Parent" presStyleLbl="revTx" presStyleIdx="1" presStyleCnt="7">
        <dgm:presLayoutVars>
          <dgm:chMax/>
          <dgm:chPref val="4"/>
          <dgm:bulletEnabled val="1"/>
        </dgm:presLayoutVars>
      </dgm:prSet>
      <dgm:spPr/>
    </dgm:pt>
    <dgm:pt modelId="{D5272B46-09D1-4BDC-8E40-459B272E5C0D}" type="pres">
      <dgm:prSet presAssocID="{345F1C5B-6266-4EBE-88EB-A39E571C33B9}" presName="childShape" presStyleCnt="0">
        <dgm:presLayoutVars>
          <dgm:chMax val="0"/>
          <dgm:chPref val="0"/>
        </dgm:presLayoutVars>
      </dgm:prSet>
      <dgm:spPr/>
    </dgm:pt>
    <dgm:pt modelId="{2101568C-EE66-452B-A60B-BEE21D953E99}" type="pres">
      <dgm:prSet presAssocID="{7057A33F-EB30-45D9-A203-A463588F7666}" presName="childComposite" presStyleCnt="0">
        <dgm:presLayoutVars>
          <dgm:chMax val="0"/>
          <dgm:chPref val="0"/>
        </dgm:presLayoutVars>
      </dgm:prSet>
      <dgm:spPr/>
    </dgm:pt>
    <dgm:pt modelId="{B65A8220-49D2-4C91-9F30-B96C94187AB4}" type="pres">
      <dgm:prSet presAssocID="{7057A33F-EB30-45D9-A203-A463588F7666}" presName="ChildAccent" presStyleLbl="solidFgAcc1" presStyleIdx="0" presStyleCnt="4"/>
      <dgm:spPr/>
    </dgm:pt>
    <dgm:pt modelId="{B04EDF42-C29F-4D7A-B26C-2EC32BBF832C}" type="pres">
      <dgm:prSet presAssocID="{7057A33F-EB30-45D9-A203-A463588F7666}" presName="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A5F35AE5-DBBA-4298-AC82-05819A8F5058}" type="pres">
      <dgm:prSet presAssocID="{EE48A708-8584-40E7-9A05-6557B361D73F}" presName="childComposite" presStyleCnt="0">
        <dgm:presLayoutVars>
          <dgm:chMax val="0"/>
          <dgm:chPref val="0"/>
        </dgm:presLayoutVars>
      </dgm:prSet>
      <dgm:spPr/>
    </dgm:pt>
    <dgm:pt modelId="{DE29B5C4-350F-40DB-8FC3-482A5E5E1A3D}" type="pres">
      <dgm:prSet presAssocID="{EE48A708-8584-40E7-9A05-6557B361D73F}" presName="ChildAccent" presStyleLbl="solidFgAcc1" presStyleIdx="1" presStyleCnt="4"/>
      <dgm:spPr/>
    </dgm:pt>
    <dgm:pt modelId="{34826E6B-B241-4F6F-85E3-07CAC4BBFE0E}" type="pres">
      <dgm:prSet presAssocID="{EE48A708-8584-40E7-9A05-6557B361D73F}" presName="Child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709254F9-269D-496E-B2D1-9BC667D3EE9F}" type="pres">
      <dgm:prSet presAssocID="{047935E1-ED01-4366-A85E-7615A565F228}" presName="root" presStyleCnt="0">
        <dgm:presLayoutVars>
          <dgm:chMax/>
          <dgm:chPref/>
        </dgm:presLayoutVars>
      </dgm:prSet>
      <dgm:spPr/>
    </dgm:pt>
    <dgm:pt modelId="{23B572B8-7CF4-4935-8F3D-6C14E7888DDE}" type="pres">
      <dgm:prSet presAssocID="{047935E1-ED01-4366-A85E-7615A565F228}" presName="rootComposite" presStyleCnt="0">
        <dgm:presLayoutVars/>
      </dgm:prSet>
      <dgm:spPr/>
    </dgm:pt>
    <dgm:pt modelId="{4818093C-7DFF-48AA-A330-F54342E96539}" type="pres">
      <dgm:prSet presAssocID="{047935E1-ED01-4366-A85E-7615A565F228}" presName="ParentAccent" presStyleLbl="alignNode1" presStyleIdx="2" presStyleCnt="3"/>
      <dgm:spPr/>
    </dgm:pt>
    <dgm:pt modelId="{1923F195-821F-439D-9A34-FDC523DE9256}" type="pres">
      <dgm:prSet presAssocID="{047935E1-ED01-4366-A85E-7615A565F228}" presName="ParentSmallAccent" presStyleLbl="fgAcc1" presStyleIdx="2" presStyleCnt="3"/>
      <dgm:spPr/>
    </dgm:pt>
    <dgm:pt modelId="{16B43148-E623-4108-8E34-F97C83E9ADB3}" type="pres">
      <dgm:prSet presAssocID="{047935E1-ED01-4366-A85E-7615A565F228}" presName="Parent" presStyleLbl="revTx" presStyleIdx="4" presStyleCnt="7">
        <dgm:presLayoutVars>
          <dgm:chMax/>
          <dgm:chPref val="4"/>
          <dgm:bulletEnabled val="1"/>
        </dgm:presLayoutVars>
      </dgm:prSet>
      <dgm:spPr/>
    </dgm:pt>
    <dgm:pt modelId="{0F60E40D-703B-4921-8997-CB5326DF0C4D}" type="pres">
      <dgm:prSet presAssocID="{047935E1-ED01-4366-A85E-7615A565F228}" presName="childShape" presStyleCnt="0">
        <dgm:presLayoutVars>
          <dgm:chMax val="0"/>
          <dgm:chPref val="0"/>
        </dgm:presLayoutVars>
      </dgm:prSet>
      <dgm:spPr/>
    </dgm:pt>
    <dgm:pt modelId="{D8FA617B-BAFE-4161-87FC-CBD8DDB5B97C}" type="pres">
      <dgm:prSet presAssocID="{D77C4610-6792-40C1-BC6A-7AED8B15E0EB}" presName="childComposite" presStyleCnt="0">
        <dgm:presLayoutVars>
          <dgm:chMax val="0"/>
          <dgm:chPref val="0"/>
        </dgm:presLayoutVars>
      </dgm:prSet>
      <dgm:spPr/>
    </dgm:pt>
    <dgm:pt modelId="{9259E59E-CCC1-44C0-B608-24AF98A1F2BA}" type="pres">
      <dgm:prSet presAssocID="{D77C4610-6792-40C1-BC6A-7AED8B15E0EB}" presName="ChildAccent" presStyleLbl="solidFgAcc1" presStyleIdx="2" presStyleCnt="4"/>
      <dgm:spPr/>
    </dgm:pt>
    <dgm:pt modelId="{C39D8EB4-7559-48F6-A4B4-174DACD3E540}" type="pres">
      <dgm:prSet presAssocID="{D77C4610-6792-40C1-BC6A-7AED8B15E0EB}" presName="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E2DCAC8C-40E4-4CBB-A330-54D0709E1236}" type="pres">
      <dgm:prSet presAssocID="{79E15464-7DC2-406D-8736-87B4F02ABD89}" presName="childComposite" presStyleCnt="0">
        <dgm:presLayoutVars>
          <dgm:chMax val="0"/>
          <dgm:chPref val="0"/>
        </dgm:presLayoutVars>
      </dgm:prSet>
      <dgm:spPr/>
    </dgm:pt>
    <dgm:pt modelId="{B2D4212B-3708-4B32-A9D2-EC09682BB508}" type="pres">
      <dgm:prSet presAssocID="{79E15464-7DC2-406D-8736-87B4F02ABD89}" presName="ChildAccent" presStyleLbl="solidFgAcc1" presStyleIdx="3" presStyleCnt="4"/>
      <dgm:spPr/>
    </dgm:pt>
    <dgm:pt modelId="{9AF7152F-FEDB-40F7-B939-4AB478D05541}" type="pres">
      <dgm:prSet presAssocID="{79E15464-7DC2-406D-8736-87B4F02ABD89}" presName="Child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1EB4C11D-146E-4E41-96EE-1C557E3D8350}" type="presOf" srcId="{7057A33F-EB30-45D9-A203-A463588F7666}" destId="{B04EDF42-C29F-4D7A-B26C-2EC32BBF832C}" srcOrd="0" destOrd="0" presId="urn:microsoft.com/office/officeart/2008/layout/SquareAccentList"/>
    <dgm:cxn modelId="{90004333-AEC8-4C55-988B-383E4E47E327}" srcId="{12B8B123-9E97-49CC-90FA-707AE8AEAFD6}" destId="{047935E1-ED01-4366-A85E-7615A565F228}" srcOrd="2" destOrd="0" parTransId="{0B57665E-385E-4943-9124-BC700BC61AC7}" sibTransId="{A709F708-1A69-4BA1-9EC8-61B235476FB2}"/>
    <dgm:cxn modelId="{D4C9DD60-6FBA-4708-86C1-460E6A6C76FF}" type="presOf" srcId="{5955357D-BE0A-4022-BAEC-AC933F3729D2}" destId="{06D33F07-9061-4257-B3EB-02FB3968A85A}" srcOrd="0" destOrd="0" presId="urn:microsoft.com/office/officeart/2008/layout/SquareAccentList"/>
    <dgm:cxn modelId="{8577FB67-F9FD-4D7B-AFDF-F4219CCA6FEC}" type="presOf" srcId="{047935E1-ED01-4366-A85E-7615A565F228}" destId="{16B43148-E623-4108-8E34-F97C83E9ADB3}" srcOrd="0" destOrd="0" presId="urn:microsoft.com/office/officeart/2008/layout/SquareAccentList"/>
    <dgm:cxn modelId="{592ACF6D-3BE3-4AB3-9AA3-7E63045128BF}" type="presOf" srcId="{345F1C5B-6266-4EBE-88EB-A39E571C33B9}" destId="{80117312-5389-4265-B97C-6ABA908F3AF4}" srcOrd="0" destOrd="0" presId="urn:microsoft.com/office/officeart/2008/layout/SquareAccentList"/>
    <dgm:cxn modelId="{EE90867B-24BC-4081-8886-B9FDCCBFA6B3}" srcId="{345F1C5B-6266-4EBE-88EB-A39E571C33B9}" destId="{7057A33F-EB30-45D9-A203-A463588F7666}" srcOrd="0" destOrd="0" parTransId="{5C2CA1B5-1FCD-4399-BA64-30F435243430}" sibTransId="{848DBBD8-E3AA-4160-9D49-A5A8A815D995}"/>
    <dgm:cxn modelId="{9CE8D08A-4B70-4ABD-8DE2-53CAA2633B51}" type="presOf" srcId="{D77C4610-6792-40C1-BC6A-7AED8B15E0EB}" destId="{C39D8EB4-7559-48F6-A4B4-174DACD3E540}" srcOrd="0" destOrd="0" presId="urn:microsoft.com/office/officeart/2008/layout/SquareAccentList"/>
    <dgm:cxn modelId="{00F12F8D-B393-4D29-AF66-F4D1CF18F15E}" srcId="{12B8B123-9E97-49CC-90FA-707AE8AEAFD6}" destId="{345F1C5B-6266-4EBE-88EB-A39E571C33B9}" srcOrd="1" destOrd="0" parTransId="{A8107418-A191-42E3-A4C8-B466BAF13A23}" sibTransId="{8E7D1467-75B4-4EA2-B327-B0098ABF270A}"/>
    <dgm:cxn modelId="{D7D62A96-E22C-4A43-B055-4E372C0FABC9}" srcId="{345F1C5B-6266-4EBE-88EB-A39E571C33B9}" destId="{EE48A708-8584-40E7-9A05-6557B361D73F}" srcOrd="1" destOrd="0" parTransId="{AED30CCE-D541-4448-8929-2CED2291B06C}" sibTransId="{DAE7DFC6-5008-4876-B8F2-2877EAC5742A}"/>
    <dgm:cxn modelId="{BE50CB99-4D8D-4BD6-8995-FDF90C155337}" type="presOf" srcId="{EE48A708-8584-40E7-9A05-6557B361D73F}" destId="{34826E6B-B241-4F6F-85E3-07CAC4BBFE0E}" srcOrd="0" destOrd="0" presId="urn:microsoft.com/office/officeart/2008/layout/SquareAccentList"/>
    <dgm:cxn modelId="{B59303B6-5E86-402B-A6A1-1A4D83C51CFD}" srcId="{047935E1-ED01-4366-A85E-7615A565F228}" destId="{79E15464-7DC2-406D-8736-87B4F02ABD89}" srcOrd="1" destOrd="0" parTransId="{37E91C9A-7DC6-4828-9CB9-596F942E2ED9}" sibTransId="{CE658695-449E-4EE6-A414-6F609866BCFF}"/>
    <dgm:cxn modelId="{82D817D9-71B3-443B-9A35-47B87CEAEB47}" srcId="{12B8B123-9E97-49CC-90FA-707AE8AEAFD6}" destId="{5955357D-BE0A-4022-BAEC-AC933F3729D2}" srcOrd="0" destOrd="0" parTransId="{057A2B4F-59F1-4855-8265-CCE0069CEC10}" sibTransId="{24C379B8-FAC0-4848-84DC-067A5B6D8BF4}"/>
    <dgm:cxn modelId="{646F45DB-D63B-46B6-A0D4-A40F6F1EAE83}" srcId="{047935E1-ED01-4366-A85E-7615A565F228}" destId="{D77C4610-6792-40C1-BC6A-7AED8B15E0EB}" srcOrd="0" destOrd="0" parTransId="{71D8CC3A-1F7F-45A6-96F0-42D0D3DA29B9}" sibTransId="{17B17329-9930-4D41-83FB-317E06DE39D6}"/>
    <dgm:cxn modelId="{25C5D2F6-8424-4965-9CF4-5EAF6C357AC6}" type="presOf" srcId="{79E15464-7DC2-406D-8736-87B4F02ABD89}" destId="{9AF7152F-FEDB-40F7-B939-4AB478D05541}" srcOrd="0" destOrd="0" presId="urn:microsoft.com/office/officeart/2008/layout/SquareAccentList"/>
    <dgm:cxn modelId="{18F54AFA-6180-4AF8-B7F6-58A30F1E41A5}" type="presOf" srcId="{12B8B123-9E97-49CC-90FA-707AE8AEAFD6}" destId="{A9AC1D53-1D4C-47C3-AAC5-89F6835F4E94}" srcOrd="0" destOrd="0" presId="urn:microsoft.com/office/officeart/2008/layout/SquareAccentList"/>
    <dgm:cxn modelId="{36AAA441-05BA-43B7-AA13-F73FE92BD70B}" type="presParOf" srcId="{A9AC1D53-1D4C-47C3-AAC5-89F6835F4E94}" destId="{4973A96B-1F6C-4F2E-AB8D-D090E5B696EA}" srcOrd="0" destOrd="0" presId="urn:microsoft.com/office/officeart/2008/layout/SquareAccentList"/>
    <dgm:cxn modelId="{A61897B1-A9E2-49D8-A082-B713964B1334}" type="presParOf" srcId="{4973A96B-1F6C-4F2E-AB8D-D090E5B696EA}" destId="{A162970F-C9A3-495B-B070-61351F4CE507}" srcOrd="0" destOrd="0" presId="urn:microsoft.com/office/officeart/2008/layout/SquareAccentList"/>
    <dgm:cxn modelId="{8CDEB4AD-47A2-4B82-B28B-7B122E97CECE}" type="presParOf" srcId="{A162970F-C9A3-495B-B070-61351F4CE507}" destId="{55D9FFE2-8844-48B0-9482-5A84D6C25A61}" srcOrd="0" destOrd="0" presId="urn:microsoft.com/office/officeart/2008/layout/SquareAccentList"/>
    <dgm:cxn modelId="{34974A6C-FDFC-43C1-A96F-D003B24EEC30}" type="presParOf" srcId="{A162970F-C9A3-495B-B070-61351F4CE507}" destId="{E0B78B9B-869D-451E-B246-D106A060A338}" srcOrd="1" destOrd="0" presId="urn:microsoft.com/office/officeart/2008/layout/SquareAccentList"/>
    <dgm:cxn modelId="{C984426C-D974-4B5D-990A-68A806622039}" type="presParOf" srcId="{A162970F-C9A3-495B-B070-61351F4CE507}" destId="{06D33F07-9061-4257-B3EB-02FB3968A85A}" srcOrd="2" destOrd="0" presId="urn:microsoft.com/office/officeart/2008/layout/SquareAccentList"/>
    <dgm:cxn modelId="{694AACE2-1214-49A9-BA07-F09C52000CF8}" type="presParOf" srcId="{4973A96B-1F6C-4F2E-AB8D-D090E5B696EA}" destId="{1073E360-81CA-4DBE-AA3A-146D90CF7536}" srcOrd="1" destOrd="0" presId="urn:microsoft.com/office/officeart/2008/layout/SquareAccentList"/>
    <dgm:cxn modelId="{C6F460E2-47B9-4460-BD8A-0507C4EA0B43}" type="presParOf" srcId="{A9AC1D53-1D4C-47C3-AAC5-89F6835F4E94}" destId="{F43031C4-6F0B-4112-9609-68BE2ED76644}" srcOrd="1" destOrd="0" presId="urn:microsoft.com/office/officeart/2008/layout/SquareAccentList"/>
    <dgm:cxn modelId="{E5AB53D9-88D4-4F2A-B6F6-A452D25209E0}" type="presParOf" srcId="{F43031C4-6F0B-4112-9609-68BE2ED76644}" destId="{752B0561-5454-4BFF-9C60-2CDB88251AAA}" srcOrd="0" destOrd="0" presId="urn:microsoft.com/office/officeart/2008/layout/SquareAccentList"/>
    <dgm:cxn modelId="{2240620D-EC35-41BA-9E36-3543BC37BD1B}" type="presParOf" srcId="{752B0561-5454-4BFF-9C60-2CDB88251AAA}" destId="{7E3B1C5C-F914-47A0-9811-598A66A42864}" srcOrd="0" destOrd="0" presId="urn:microsoft.com/office/officeart/2008/layout/SquareAccentList"/>
    <dgm:cxn modelId="{793EC759-2BCA-48C8-A315-3EA2441CD11A}" type="presParOf" srcId="{752B0561-5454-4BFF-9C60-2CDB88251AAA}" destId="{2035969D-7640-4032-ABE7-A94AC4F2CB8D}" srcOrd="1" destOrd="0" presId="urn:microsoft.com/office/officeart/2008/layout/SquareAccentList"/>
    <dgm:cxn modelId="{ED2BAA05-A29E-4ECD-83BF-BF361DA86416}" type="presParOf" srcId="{752B0561-5454-4BFF-9C60-2CDB88251AAA}" destId="{80117312-5389-4265-B97C-6ABA908F3AF4}" srcOrd="2" destOrd="0" presId="urn:microsoft.com/office/officeart/2008/layout/SquareAccentList"/>
    <dgm:cxn modelId="{81969830-076F-4BC2-89B4-4AEF187C4076}" type="presParOf" srcId="{F43031C4-6F0B-4112-9609-68BE2ED76644}" destId="{D5272B46-09D1-4BDC-8E40-459B272E5C0D}" srcOrd="1" destOrd="0" presId="urn:microsoft.com/office/officeart/2008/layout/SquareAccentList"/>
    <dgm:cxn modelId="{5FCA9347-74BD-4FDD-80FC-E0DF70867A0E}" type="presParOf" srcId="{D5272B46-09D1-4BDC-8E40-459B272E5C0D}" destId="{2101568C-EE66-452B-A60B-BEE21D953E99}" srcOrd="0" destOrd="0" presId="urn:microsoft.com/office/officeart/2008/layout/SquareAccentList"/>
    <dgm:cxn modelId="{B97558F4-18DE-4507-AF6E-3AE01DDA91C2}" type="presParOf" srcId="{2101568C-EE66-452B-A60B-BEE21D953E99}" destId="{B65A8220-49D2-4C91-9F30-B96C94187AB4}" srcOrd="0" destOrd="0" presId="urn:microsoft.com/office/officeart/2008/layout/SquareAccentList"/>
    <dgm:cxn modelId="{D9C8065C-B41F-4085-9875-FAE8F0919377}" type="presParOf" srcId="{2101568C-EE66-452B-A60B-BEE21D953E99}" destId="{B04EDF42-C29F-4D7A-B26C-2EC32BBF832C}" srcOrd="1" destOrd="0" presId="urn:microsoft.com/office/officeart/2008/layout/SquareAccentList"/>
    <dgm:cxn modelId="{2FC80046-931E-4AFE-8AEF-E1B2CCC300A1}" type="presParOf" srcId="{D5272B46-09D1-4BDC-8E40-459B272E5C0D}" destId="{A5F35AE5-DBBA-4298-AC82-05819A8F5058}" srcOrd="1" destOrd="0" presId="urn:microsoft.com/office/officeart/2008/layout/SquareAccentList"/>
    <dgm:cxn modelId="{04671677-4CBD-4F14-ADDE-427A0369C90B}" type="presParOf" srcId="{A5F35AE5-DBBA-4298-AC82-05819A8F5058}" destId="{DE29B5C4-350F-40DB-8FC3-482A5E5E1A3D}" srcOrd="0" destOrd="0" presId="urn:microsoft.com/office/officeart/2008/layout/SquareAccentList"/>
    <dgm:cxn modelId="{6FEF8A05-39A3-424E-BC75-05182D7D165D}" type="presParOf" srcId="{A5F35AE5-DBBA-4298-AC82-05819A8F5058}" destId="{34826E6B-B241-4F6F-85E3-07CAC4BBFE0E}" srcOrd="1" destOrd="0" presId="urn:microsoft.com/office/officeart/2008/layout/SquareAccentList"/>
    <dgm:cxn modelId="{2E26805A-160B-40C9-9002-7AA90B8DA25B}" type="presParOf" srcId="{A9AC1D53-1D4C-47C3-AAC5-89F6835F4E94}" destId="{709254F9-269D-496E-B2D1-9BC667D3EE9F}" srcOrd="2" destOrd="0" presId="urn:microsoft.com/office/officeart/2008/layout/SquareAccentList"/>
    <dgm:cxn modelId="{71CDE129-3BD4-45E7-ACF0-800C692D3C59}" type="presParOf" srcId="{709254F9-269D-496E-B2D1-9BC667D3EE9F}" destId="{23B572B8-7CF4-4935-8F3D-6C14E7888DDE}" srcOrd="0" destOrd="0" presId="urn:microsoft.com/office/officeart/2008/layout/SquareAccentList"/>
    <dgm:cxn modelId="{F1054164-4406-493E-90AE-52B0E4BDE5C1}" type="presParOf" srcId="{23B572B8-7CF4-4935-8F3D-6C14E7888DDE}" destId="{4818093C-7DFF-48AA-A330-F54342E96539}" srcOrd="0" destOrd="0" presId="urn:microsoft.com/office/officeart/2008/layout/SquareAccentList"/>
    <dgm:cxn modelId="{6CE04489-9736-483E-8046-1FDE18189F1B}" type="presParOf" srcId="{23B572B8-7CF4-4935-8F3D-6C14E7888DDE}" destId="{1923F195-821F-439D-9A34-FDC523DE9256}" srcOrd="1" destOrd="0" presId="urn:microsoft.com/office/officeart/2008/layout/SquareAccentList"/>
    <dgm:cxn modelId="{351633B7-2E59-41E4-B82B-27330CAFDF07}" type="presParOf" srcId="{23B572B8-7CF4-4935-8F3D-6C14E7888DDE}" destId="{16B43148-E623-4108-8E34-F97C83E9ADB3}" srcOrd="2" destOrd="0" presId="urn:microsoft.com/office/officeart/2008/layout/SquareAccentList"/>
    <dgm:cxn modelId="{5581AB02-54A5-4D0C-85F9-15170519E243}" type="presParOf" srcId="{709254F9-269D-496E-B2D1-9BC667D3EE9F}" destId="{0F60E40D-703B-4921-8997-CB5326DF0C4D}" srcOrd="1" destOrd="0" presId="urn:microsoft.com/office/officeart/2008/layout/SquareAccentList"/>
    <dgm:cxn modelId="{5D5A4214-F19B-4D71-8171-CB9C658BA4C1}" type="presParOf" srcId="{0F60E40D-703B-4921-8997-CB5326DF0C4D}" destId="{D8FA617B-BAFE-4161-87FC-CBD8DDB5B97C}" srcOrd="0" destOrd="0" presId="urn:microsoft.com/office/officeart/2008/layout/SquareAccentList"/>
    <dgm:cxn modelId="{BBDC4359-86CF-4D7D-84D0-F093568305A2}" type="presParOf" srcId="{D8FA617B-BAFE-4161-87FC-CBD8DDB5B97C}" destId="{9259E59E-CCC1-44C0-B608-24AF98A1F2BA}" srcOrd="0" destOrd="0" presId="urn:microsoft.com/office/officeart/2008/layout/SquareAccentList"/>
    <dgm:cxn modelId="{323E8D8A-EBDF-4CC7-8ED2-8A4907CBC358}" type="presParOf" srcId="{D8FA617B-BAFE-4161-87FC-CBD8DDB5B97C}" destId="{C39D8EB4-7559-48F6-A4B4-174DACD3E540}" srcOrd="1" destOrd="0" presId="urn:microsoft.com/office/officeart/2008/layout/SquareAccentList"/>
    <dgm:cxn modelId="{D6866CFB-C88F-4276-A49D-B684FE85026F}" type="presParOf" srcId="{0F60E40D-703B-4921-8997-CB5326DF0C4D}" destId="{E2DCAC8C-40E4-4CBB-A330-54D0709E1236}" srcOrd="1" destOrd="0" presId="urn:microsoft.com/office/officeart/2008/layout/SquareAccentList"/>
    <dgm:cxn modelId="{DD033025-574A-4EF1-89A4-C089484F8D86}" type="presParOf" srcId="{E2DCAC8C-40E4-4CBB-A330-54D0709E1236}" destId="{B2D4212B-3708-4B32-A9D2-EC09682BB508}" srcOrd="0" destOrd="0" presId="urn:microsoft.com/office/officeart/2008/layout/SquareAccentList"/>
    <dgm:cxn modelId="{1B1A387D-487C-4FA9-BA74-C01425F0AF81}" type="presParOf" srcId="{E2DCAC8C-40E4-4CBB-A330-54D0709E1236}" destId="{9AF7152F-FEDB-40F7-B939-4AB478D0554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B8B123-9E97-49CC-90FA-707AE8AEAFD6}" type="doc">
      <dgm:prSet loTypeId="urn:microsoft.com/office/officeart/2008/layout/SquareAccent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5955357D-BE0A-4022-BAEC-AC933F3729D2}">
      <dgm:prSet phldrT="[Text]" custT="1"/>
      <dgm:spPr/>
      <dgm:t>
        <a:bodyPr/>
        <a:lstStyle/>
        <a:p>
          <a:r>
            <a:rPr lang="hr-HR" sz="2400" dirty="0" err="1"/>
            <a:t>High</a:t>
          </a:r>
          <a:r>
            <a:rPr lang="hr-HR" sz="2400" dirty="0"/>
            <a:t> </a:t>
          </a:r>
          <a:r>
            <a:rPr lang="hr-HR" sz="2400" dirty="0" err="1"/>
            <a:t>level</a:t>
          </a:r>
          <a:r>
            <a:rPr lang="hr-HR" sz="2400" dirty="0"/>
            <a:t> plan</a:t>
          </a:r>
          <a:endParaRPr lang="en-US" sz="2400" dirty="0"/>
        </a:p>
      </dgm:t>
    </dgm:pt>
    <dgm:pt modelId="{057A2B4F-59F1-4855-8265-CCE0069CEC10}" type="parTrans" cxnId="{82D817D9-71B3-443B-9A35-47B87CEAEB47}">
      <dgm:prSet/>
      <dgm:spPr/>
      <dgm:t>
        <a:bodyPr/>
        <a:lstStyle/>
        <a:p>
          <a:endParaRPr lang="en-US"/>
        </a:p>
      </dgm:t>
    </dgm:pt>
    <dgm:pt modelId="{24C379B8-FAC0-4848-84DC-067A5B6D8BF4}" type="sibTrans" cxnId="{82D817D9-71B3-443B-9A35-47B87CEAEB47}">
      <dgm:prSet/>
      <dgm:spPr/>
      <dgm:t>
        <a:bodyPr/>
        <a:lstStyle/>
        <a:p>
          <a:endParaRPr lang="en-US"/>
        </a:p>
      </dgm:t>
    </dgm:pt>
    <dgm:pt modelId="{345F1C5B-6266-4EBE-88EB-A39E571C33B9}">
      <dgm:prSet phldrT="[Text]" custT="1"/>
      <dgm:spPr/>
      <dgm:t>
        <a:bodyPr/>
        <a:lstStyle/>
        <a:p>
          <a:r>
            <a:rPr lang="hr-HR" sz="2400" dirty="0" err="1"/>
            <a:t>Maping</a:t>
          </a:r>
          <a:r>
            <a:rPr lang="hr-HR" sz="2400" dirty="0"/>
            <a:t> data</a:t>
          </a:r>
          <a:endParaRPr lang="en-US" sz="2400" dirty="0"/>
        </a:p>
      </dgm:t>
    </dgm:pt>
    <dgm:pt modelId="{A8107418-A191-42E3-A4C8-B466BAF13A23}" type="parTrans" cxnId="{00F12F8D-B393-4D29-AF66-F4D1CF18F15E}">
      <dgm:prSet/>
      <dgm:spPr/>
      <dgm:t>
        <a:bodyPr/>
        <a:lstStyle/>
        <a:p>
          <a:endParaRPr lang="en-US"/>
        </a:p>
      </dgm:t>
    </dgm:pt>
    <dgm:pt modelId="{8E7D1467-75B4-4EA2-B327-B0098ABF270A}" type="sibTrans" cxnId="{00F12F8D-B393-4D29-AF66-F4D1CF18F15E}">
      <dgm:prSet/>
      <dgm:spPr/>
      <dgm:t>
        <a:bodyPr/>
        <a:lstStyle/>
        <a:p>
          <a:endParaRPr lang="en-US"/>
        </a:p>
      </dgm:t>
    </dgm:pt>
    <dgm:pt modelId="{E52B36F5-3426-47E2-B2F1-C3F51F90181A}">
      <dgm:prSet phldrT="[Text]" custT="1"/>
      <dgm:spPr/>
      <dgm:t>
        <a:bodyPr/>
        <a:lstStyle/>
        <a:p>
          <a:r>
            <a:rPr lang="hr-HR" sz="2400" dirty="0"/>
            <a:t>Personal data workshop</a:t>
          </a:r>
          <a:endParaRPr lang="en-US" sz="2400" dirty="0"/>
        </a:p>
      </dgm:t>
    </dgm:pt>
    <dgm:pt modelId="{B7B5DFF6-C636-432F-9595-6A4A50E8CB50}" type="parTrans" cxnId="{DFF7DFB8-8594-4692-B46C-D91B69777DC6}">
      <dgm:prSet/>
      <dgm:spPr/>
      <dgm:t>
        <a:bodyPr/>
        <a:lstStyle/>
        <a:p>
          <a:endParaRPr lang="en-US"/>
        </a:p>
      </dgm:t>
    </dgm:pt>
    <dgm:pt modelId="{3F7F35CA-2C27-4CD8-A97B-F21A2771E2EF}" type="sibTrans" cxnId="{DFF7DFB8-8594-4692-B46C-D91B69777DC6}">
      <dgm:prSet/>
      <dgm:spPr/>
      <dgm:t>
        <a:bodyPr/>
        <a:lstStyle/>
        <a:p>
          <a:endParaRPr lang="en-US"/>
        </a:p>
      </dgm:t>
    </dgm:pt>
    <dgm:pt modelId="{7057A33F-EB30-45D9-A203-A463588F7666}">
      <dgm:prSet phldrT="[Text]" custT="1"/>
      <dgm:spPr/>
      <dgm:t>
        <a:bodyPr/>
        <a:lstStyle/>
        <a:p>
          <a:r>
            <a:rPr lang="hr-HR" sz="2400" dirty="0"/>
            <a:t>Personal data </a:t>
          </a:r>
          <a:r>
            <a:rPr lang="hr-HR" sz="2400" dirty="0" err="1"/>
            <a:t>maping</a:t>
          </a:r>
          <a:endParaRPr lang="en-US" sz="2400" dirty="0"/>
        </a:p>
      </dgm:t>
    </dgm:pt>
    <dgm:pt modelId="{5C2CA1B5-1FCD-4399-BA64-30F435243430}" type="parTrans" cxnId="{EE90867B-24BC-4081-8886-B9FDCCBFA6B3}">
      <dgm:prSet/>
      <dgm:spPr/>
      <dgm:t>
        <a:bodyPr/>
        <a:lstStyle/>
        <a:p>
          <a:endParaRPr lang="en-US"/>
        </a:p>
      </dgm:t>
    </dgm:pt>
    <dgm:pt modelId="{848DBBD8-E3AA-4160-9D49-A5A8A815D995}" type="sibTrans" cxnId="{EE90867B-24BC-4081-8886-B9FDCCBFA6B3}">
      <dgm:prSet/>
      <dgm:spPr/>
      <dgm:t>
        <a:bodyPr/>
        <a:lstStyle/>
        <a:p>
          <a:endParaRPr lang="en-US"/>
        </a:p>
      </dgm:t>
    </dgm:pt>
    <dgm:pt modelId="{EE48A708-8584-40E7-9A05-6557B361D73F}">
      <dgm:prSet phldrT="[Text]" custT="1"/>
      <dgm:spPr/>
      <dgm:t>
        <a:bodyPr/>
        <a:lstStyle/>
        <a:p>
          <a:r>
            <a:rPr lang="hr-HR" sz="2400" dirty="0"/>
            <a:t>Data processing </a:t>
          </a:r>
          <a:r>
            <a:rPr lang="hr-HR" sz="2400" dirty="0" err="1"/>
            <a:t>records</a:t>
          </a:r>
          <a:endParaRPr lang="en-US" sz="2400" dirty="0"/>
        </a:p>
      </dgm:t>
    </dgm:pt>
    <dgm:pt modelId="{AED30CCE-D541-4448-8929-2CED2291B06C}" type="parTrans" cxnId="{D7D62A96-E22C-4A43-B055-4E372C0FABC9}">
      <dgm:prSet/>
      <dgm:spPr/>
      <dgm:t>
        <a:bodyPr/>
        <a:lstStyle/>
        <a:p>
          <a:endParaRPr lang="en-US"/>
        </a:p>
      </dgm:t>
    </dgm:pt>
    <dgm:pt modelId="{DAE7DFC6-5008-4876-B8F2-2877EAC5742A}" type="sibTrans" cxnId="{D7D62A96-E22C-4A43-B055-4E372C0FABC9}">
      <dgm:prSet/>
      <dgm:spPr/>
      <dgm:t>
        <a:bodyPr/>
        <a:lstStyle/>
        <a:p>
          <a:endParaRPr lang="en-US"/>
        </a:p>
      </dgm:t>
    </dgm:pt>
    <dgm:pt modelId="{047935E1-ED01-4366-A85E-7615A565F228}">
      <dgm:prSet phldrT="[Text]" custT="1"/>
      <dgm:spPr/>
      <dgm:t>
        <a:bodyPr/>
        <a:lstStyle/>
        <a:p>
          <a:r>
            <a:rPr lang="hr-HR" sz="2400" dirty="0" err="1"/>
            <a:t>Work</a:t>
          </a:r>
          <a:r>
            <a:rPr lang="hr-HR" sz="2400" dirty="0"/>
            <a:t> </a:t>
          </a:r>
          <a:r>
            <a:rPr lang="hr-HR" sz="2400" dirty="0" err="1"/>
            <a:t>packages</a:t>
          </a:r>
          <a:endParaRPr lang="en-US" sz="2400" dirty="0"/>
        </a:p>
      </dgm:t>
    </dgm:pt>
    <dgm:pt modelId="{A709F708-1A69-4BA1-9EC8-61B235476FB2}" type="sibTrans" cxnId="{90004333-AEC8-4C55-988B-383E4E47E327}">
      <dgm:prSet/>
      <dgm:spPr/>
      <dgm:t>
        <a:bodyPr/>
        <a:lstStyle/>
        <a:p>
          <a:endParaRPr lang="en-US"/>
        </a:p>
      </dgm:t>
    </dgm:pt>
    <dgm:pt modelId="{0B57665E-385E-4943-9124-BC700BC61AC7}" type="parTrans" cxnId="{90004333-AEC8-4C55-988B-383E4E47E327}">
      <dgm:prSet/>
      <dgm:spPr/>
      <dgm:t>
        <a:bodyPr/>
        <a:lstStyle/>
        <a:p>
          <a:endParaRPr lang="en-US"/>
        </a:p>
      </dgm:t>
    </dgm:pt>
    <dgm:pt modelId="{1A8289DF-1DE2-477B-A016-8B145D2B62EB}">
      <dgm:prSet phldrT="[Text]" custT="1"/>
      <dgm:spPr/>
      <dgm:t>
        <a:bodyPr/>
        <a:lstStyle/>
        <a:p>
          <a:r>
            <a:rPr lang="hr-HR" sz="2400" dirty="0" err="1"/>
            <a:t>Coordination</a:t>
          </a:r>
          <a:r>
            <a:rPr lang="hr-HR" sz="2400" dirty="0"/>
            <a:t> </a:t>
          </a:r>
          <a:r>
            <a:rPr lang="hr-HR" sz="2400" dirty="0" err="1"/>
            <a:t>meeting</a:t>
          </a:r>
          <a:endParaRPr lang="en-US" sz="2400" dirty="0"/>
        </a:p>
      </dgm:t>
    </dgm:pt>
    <dgm:pt modelId="{366D0FBF-338F-4E24-B9C6-E59FC45B5756}" type="parTrans" cxnId="{A54F1D29-50F6-41C6-86CD-8936C2AA2974}">
      <dgm:prSet/>
      <dgm:spPr/>
      <dgm:t>
        <a:bodyPr/>
        <a:lstStyle/>
        <a:p>
          <a:endParaRPr lang="en-US"/>
        </a:p>
      </dgm:t>
    </dgm:pt>
    <dgm:pt modelId="{F1AF2499-1125-40D7-B98D-24B5CA499634}" type="sibTrans" cxnId="{A54F1D29-50F6-41C6-86CD-8936C2AA2974}">
      <dgm:prSet/>
      <dgm:spPr/>
      <dgm:t>
        <a:bodyPr/>
        <a:lstStyle/>
        <a:p>
          <a:endParaRPr lang="en-US"/>
        </a:p>
      </dgm:t>
    </dgm:pt>
    <dgm:pt modelId="{A9AC1D53-1D4C-47C3-AAC5-89F6835F4E94}" type="pres">
      <dgm:prSet presAssocID="{12B8B123-9E97-49CC-90FA-707AE8AEAFD6}" presName="layout" presStyleCnt="0">
        <dgm:presLayoutVars>
          <dgm:chMax/>
          <dgm:chPref/>
          <dgm:dir/>
          <dgm:resizeHandles/>
        </dgm:presLayoutVars>
      </dgm:prSet>
      <dgm:spPr/>
    </dgm:pt>
    <dgm:pt modelId="{4973A96B-1F6C-4F2E-AB8D-D090E5B696EA}" type="pres">
      <dgm:prSet presAssocID="{5955357D-BE0A-4022-BAEC-AC933F3729D2}" presName="root" presStyleCnt="0">
        <dgm:presLayoutVars>
          <dgm:chMax/>
          <dgm:chPref/>
        </dgm:presLayoutVars>
      </dgm:prSet>
      <dgm:spPr/>
    </dgm:pt>
    <dgm:pt modelId="{A162970F-C9A3-495B-B070-61351F4CE507}" type="pres">
      <dgm:prSet presAssocID="{5955357D-BE0A-4022-BAEC-AC933F3729D2}" presName="rootComposite" presStyleCnt="0">
        <dgm:presLayoutVars/>
      </dgm:prSet>
      <dgm:spPr/>
    </dgm:pt>
    <dgm:pt modelId="{55D9FFE2-8844-48B0-9482-5A84D6C25A61}" type="pres">
      <dgm:prSet presAssocID="{5955357D-BE0A-4022-BAEC-AC933F3729D2}" presName="ParentAccent" presStyleLbl="alignNode1" presStyleIdx="0" presStyleCnt="3"/>
      <dgm:spPr/>
    </dgm:pt>
    <dgm:pt modelId="{E0B78B9B-869D-451E-B246-D106A060A338}" type="pres">
      <dgm:prSet presAssocID="{5955357D-BE0A-4022-BAEC-AC933F3729D2}" presName="ParentSmallAccent" presStyleLbl="fgAcc1" presStyleIdx="0" presStyleCnt="3"/>
      <dgm:spPr/>
    </dgm:pt>
    <dgm:pt modelId="{06D33F07-9061-4257-B3EB-02FB3968A85A}" type="pres">
      <dgm:prSet presAssocID="{5955357D-BE0A-4022-BAEC-AC933F3729D2}" presName="Parent" presStyleLbl="revTx" presStyleIdx="0" presStyleCnt="7">
        <dgm:presLayoutVars>
          <dgm:chMax/>
          <dgm:chPref val="4"/>
          <dgm:bulletEnabled val="1"/>
        </dgm:presLayoutVars>
      </dgm:prSet>
      <dgm:spPr/>
    </dgm:pt>
    <dgm:pt modelId="{1073E360-81CA-4DBE-AA3A-146D90CF7536}" type="pres">
      <dgm:prSet presAssocID="{5955357D-BE0A-4022-BAEC-AC933F3729D2}" presName="childShape" presStyleCnt="0">
        <dgm:presLayoutVars>
          <dgm:chMax val="0"/>
          <dgm:chPref val="0"/>
        </dgm:presLayoutVars>
      </dgm:prSet>
      <dgm:spPr/>
    </dgm:pt>
    <dgm:pt modelId="{AF805D5F-8FBA-4685-8FAA-7938AF5CCBF2}" type="pres">
      <dgm:prSet presAssocID="{1A8289DF-1DE2-477B-A016-8B145D2B62EB}" presName="childComposite" presStyleCnt="0">
        <dgm:presLayoutVars>
          <dgm:chMax val="0"/>
          <dgm:chPref val="0"/>
        </dgm:presLayoutVars>
      </dgm:prSet>
      <dgm:spPr/>
    </dgm:pt>
    <dgm:pt modelId="{1982EEF5-B744-4270-95D5-433761818E76}" type="pres">
      <dgm:prSet presAssocID="{1A8289DF-1DE2-477B-A016-8B145D2B62EB}" presName="ChildAccent" presStyleLbl="solidFgAcc1" presStyleIdx="0" presStyleCnt="4"/>
      <dgm:spPr/>
    </dgm:pt>
    <dgm:pt modelId="{D466C1E7-D4F1-402F-9A8B-EB1346259BDD}" type="pres">
      <dgm:prSet presAssocID="{1A8289DF-1DE2-477B-A016-8B145D2B62EB}" presName="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F43031C4-6F0B-4112-9609-68BE2ED76644}" type="pres">
      <dgm:prSet presAssocID="{345F1C5B-6266-4EBE-88EB-A39E571C33B9}" presName="root" presStyleCnt="0">
        <dgm:presLayoutVars>
          <dgm:chMax/>
          <dgm:chPref/>
        </dgm:presLayoutVars>
      </dgm:prSet>
      <dgm:spPr/>
    </dgm:pt>
    <dgm:pt modelId="{752B0561-5454-4BFF-9C60-2CDB88251AAA}" type="pres">
      <dgm:prSet presAssocID="{345F1C5B-6266-4EBE-88EB-A39E571C33B9}" presName="rootComposite" presStyleCnt="0">
        <dgm:presLayoutVars/>
      </dgm:prSet>
      <dgm:spPr/>
    </dgm:pt>
    <dgm:pt modelId="{7E3B1C5C-F914-47A0-9811-598A66A42864}" type="pres">
      <dgm:prSet presAssocID="{345F1C5B-6266-4EBE-88EB-A39E571C33B9}" presName="ParentAccent" presStyleLbl="alignNode1" presStyleIdx="1" presStyleCnt="3"/>
      <dgm:spPr/>
    </dgm:pt>
    <dgm:pt modelId="{2035969D-7640-4032-ABE7-A94AC4F2CB8D}" type="pres">
      <dgm:prSet presAssocID="{345F1C5B-6266-4EBE-88EB-A39E571C33B9}" presName="ParentSmallAccent" presStyleLbl="fgAcc1" presStyleIdx="1" presStyleCnt="3"/>
      <dgm:spPr/>
    </dgm:pt>
    <dgm:pt modelId="{80117312-5389-4265-B97C-6ABA908F3AF4}" type="pres">
      <dgm:prSet presAssocID="{345F1C5B-6266-4EBE-88EB-A39E571C33B9}" presName="Parent" presStyleLbl="revTx" presStyleIdx="2" presStyleCnt="7">
        <dgm:presLayoutVars>
          <dgm:chMax/>
          <dgm:chPref val="4"/>
          <dgm:bulletEnabled val="1"/>
        </dgm:presLayoutVars>
      </dgm:prSet>
      <dgm:spPr/>
    </dgm:pt>
    <dgm:pt modelId="{D5272B46-09D1-4BDC-8E40-459B272E5C0D}" type="pres">
      <dgm:prSet presAssocID="{345F1C5B-6266-4EBE-88EB-A39E571C33B9}" presName="childShape" presStyleCnt="0">
        <dgm:presLayoutVars>
          <dgm:chMax val="0"/>
          <dgm:chPref val="0"/>
        </dgm:presLayoutVars>
      </dgm:prSet>
      <dgm:spPr/>
    </dgm:pt>
    <dgm:pt modelId="{65FCECFD-035B-49D4-8DF5-D494B372104A}" type="pres">
      <dgm:prSet presAssocID="{E52B36F5-3426-47E2-B2F1-C3F51F90181A}" presName="childComposite" presStyleCnt="0">
        <dgm:presLayoutVars>
          <dgm:chMax val="0"/>
          <dgm:chPref val="0"/>
        </dgm:presLayoutVars>
      </dgm:prSet>
      <dgm:spPr/>
    </dgm:pt>
    <dgm:pt modelId="{FDE7CF00-9019-47E0-83EB-D4D930935FEA}" type="pres">
      <dgm:prSet presAssocID="{E52B36F5-3426-47E2-B2F1-C3F51F90181A}" presName="ChildAccent" presStyleLbl="solidFgAcc1" presStyleIdx="1" presStyleCnt="4"/>
      <dgm:spPr/>
    </dgm:pt>
    <dgm:pt modelId="{831081F9-D741-4BCB-A8B5-6270ECC7F88D}" type="pres">
      <dgm:prSet presAssocID="{E52B36F5-3426-47E2-B2F1-C3F51F90181A}" presName="Child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2101568C-EE66-452B-A60B-BEE21D953E99}" type="pres">
      <dgm:prSet presAssocID="{7057A33F-EB30-45D9-A203-A463588F7666}" presName="childComposite" presStyleCnt="0">
        <dgm:presLayoutVars>
          <dgm:chMax val="0"/>
          <dgm:chPref val="0"/>
        </dgm:presLayoutVars>
      </dgm:prSet>
      <dgm:spPr/>
    </dgm:pt>
    <dgm:pt modelId="{B65A8220-49D2-4C91-9F30-B96C94187AB4}" type="pres">
      <dgm:prSet presAssocID="{7057A33F-EB30-45D9-A203-A463588F7666}" presName="ChildAccent" presStyleLbl="solidFgAcc1" presStyleIdx="2" presStyleCnt="4"/>
      <dgm:spPr/>
    </dgm:pt>
    <dgm:pt modelId="{B04EDF42-C29F-4D7A-B26C-2EC32BBF832C}" type="pres">
      <dgm:prSet presAssocID="{7057A33F-EB30-45D9-A203-A463588F7666}" presName="Child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A5F35AE5-DBBA-4298-AC82-05819A8F5058}" type="pres">
      <dgm:prSet presAssocID="{EE48A708-8584-40E7-9A05-6557B361D73F}" presName="childComposite" presStyleCnt="0">
        <dgm:presLayoutVars>
          <dgm:chMax val="0"/>
          <dgm:chPref val="0"/>
        </dgm:presLayoutVars>
      </dgm:prSet>
      <dgm:spPr/>
    </dgm:pt>
    <dgm:pt modelId="{DE29B5C4-350F-40DB-8FC3-482A5E5E1A3D}" type="pres">
      <dgm:prSet presAssocID="{EE48A708-8584-40E7-9A05-6557B361D73F}" presName="ChildAccent" presStyleLbl="solidFgAcc1" presStyleIdx="3" presStyleCnt="4"/>
      <dgm:spPr/>
    </dgm:pt>
    <dgm:pt modelId="{34826E6B-B241-4F6F-85E3-07CAC4BBFE0E}" type="pres">
      <dgm:prSet presAssocID="{EE48A708-8584-40E7-9A05-6557B361D73F}" presName="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709254F9-269D-496E-B2D1-9BC667D3EE9F}" type="pres">
      <dgm:prSet presAssocID="{047935E1-ED01-4366-A85E-7615A565F228}" presName="root" presStyleCnt="0">
        <dgm:presLayoutVars>
          <dgm:chMax/>
          <dgm:chPref/>
        </dgm:presLayoutVars>
      </dgm:prSet>
      <dgm:spPr/>
    </dgm:pt>
    <dgm:pt modelId="{23B572B8-7CF4-4935-8F3D-6C14E7888DDE}" type="pres">
      <dgm:prSet presAssocID="{047935E1-ED01-4366-A85E-7615A565F228}" presName="rootComposite" presStyleCnt="0">
        <dgm:presLayoutVars/>
      </dgm:prSet>
      <dgm:spPr/>
    </dgm:pt>
    <dgm:pt modelId="{4818093C-7DFF-48AA-A330-F54342E96539}" type="pres">
      <dgm:prSet presAssocID="{047935E1-ED01-4366-A85E-7615A565F228}" presName="ParentAccent" presStyleLbl="alignNode1" presStyleIdx="2" presStyleCnt="3"/>
      <dgm:spPr/>
    </dgm:pt>
    <dgm:pt modelId="{1923F195-821F-439D-9A34-FDC523DE9256}" type="pres">
      <dgm:prSet presAssocID="{047935E1-ED01-4366-A85E-7615A565F228}" presName="ParentSmallAccent" presStyleLbl="fgAcc1" presStyleIdx="2" presStyleCnt="3"/>
      <dgm:spPr/>
    </dgm:pt>
    <dgm:pt modelId="{16B43148-E623-4108-8E34-F97C83E9ADB3}" type="pres">
      <dgm:prSet presAssocID="{047935E1-ED01-4366-A85E-7615A565F228}" presName="Parent" presStyleLbl="revTx" presStyleIdx="6" presStyleCnt="7">
        <dgm:presLayoutVars>
          <dgm:chMax/>
          <dgm:chPref val="4"/>
          <dgm:bulletEnabled val="1"/>
        </dgm:presLayoutVars>
      </dgm:prSet>
      <dgm:spPr/>
    </dgm:pt>
    <dgm:pt modelId="{0F60E40D-703B-4921-8997-CB5326DF0C4D}" type="pres">
      <dgm:prSet presAssocID="{047935E1-ED01-4366-A85E-7615A565F228}" presName="childShape" presStyleCnt="0">
        <dgm:presLayoutVars>
          <dgm:chMax val="0"/>
          <dgm:chPref val="0"/>
        </dgm:presLayoutVars>
      </dgm:prSet>
      <dgm:spPr/>
    </dgm:pt>
  </dgm:ptLst>
  <dgm:cxnLst>
    <dgm:cxn modelId="{1A12091B-6BAC-484E-A4E9-121A651FB625}" type="presOf" srcId="{E52B36F5-3426-47E2-B2F1-C3F51F90181A}" destId="{831081F9-D741-4BCB-A8B5-6270ECC7F88D}" srcOrd="0" destOrd="0" presId="urn:microsoft.com/office/officeart/2008/layout/SquareAccentList"/>
    <dgm:cxn modelId="{1EB4C11D-146E-4E41-96EE-1C557E3D8350}" type="presOf" srcId="{7057A33F-EB30-45D9-A203-A463588F7666}" destId="{B04EDF42-C29F-4D7A-B26C-2EC32BBF832C}" srcOrd="0" destOrd="0" presId="urn:microsoft.com/office/officeart/2008/layout/SquareAccentList"/>
    <dgm:cxn modelId="{A54F1D29-50F6-41C6-86CD-8936C2AA2974}" srcId="{5955357D-BE0A-4022-BAEC-AC933F3729D2}" destId="{1A8289DF-1DE2-477B-A016-8B145D2B62EB}" srcOrd="0" destOrd="0" parTransId="{366D0FBF-338F-4E24-B9C6-E59FC45B5756}" sibTransId="{F1AF2499-1125-40D7-B98D-24B5CA499634}"/>
    <dgm:cxn modelId="{90004333-AEC8-4C55-988B-383E4E47E327}" srcId="{12B8B123-9E97-49CC-90FA-707AE8AEAFD6}" destId="{047935E1-ED01-4366-A85E-7615A565F228}" srcOrd="2" destOrd="0" parTransId="{0B57665E-385E-4943-9124-BC700BC61AC7}" sibTransId="{A709F708-1A69-4BA1-9EC8-61B235476FB2}"/>
    <dgm:cxn modelId="{D4C9DD60-6FBA-4708-86C1-460E6A6C76FF}" type="presOf" srcId="{5955357D-BE0A-4022-BAEC-AC933F3729D2}" destId="{06D33F07-9061-4257-B3EB-02FB3968A85A}" srcOrd="0" destOrd="0" presId="urn:microsoft.com/office/officeart/2008/layout/SquareAccentList"/>
    <dgm:cxn modelId="{8577FB67-F9FD-4D7B-AFDF-F4219CCA6FEC}" type="presOf" srcId="{047935E1-ED01-4366-A85E-7615A565F228}" destId="{16B43148-E623-4108-8E34-F97C83E9ADB3}" srcOrd="0" destOrd="0" presId="urn:microsoft.com/office/officeart/2008/layout/SquareAccentList"/>
    <dgm:cxn modelId="{592ACF6D-3BE3-4AB3-9AA3-7E63045128BF}" type="presOf" srcId="{345F1C5B-6266-4EBE-88EB-A39E571C33B9}" destId="{80117312-5389-4265-B97C-6ABA908F3AF4}" srcOrd="0" destOrd="0" presId="urn:microsoft.com/office/officeart/2008/layout/SquareAccentList"/>
    <dgm:cxn modelId="{EE90867B-24BC-4081-8886-B9FDCCBFA6B3}" srcId="{345F1C5B-6266-4EBE-88EB-A39E571C33B9}" destId="{7057A33F-EB30-45D9-A203-A463588F7666}" srcOrd="1" destOrd="0" parTransId="{5C2CA1B5-1FCD-4399-BA64-30F435243430}" sibTransId="{848DBBD8-E3AA-4160-9D49-A5A8A815D995}"/>
    <dgm:cxn modelId="{00F12F8D-B393-4D29-AF66-F4D1CF18F15E}" srcId="{12B8B123-9E97-49CC-90FA-707AE8AEAFD6}" destId="{345F1C5B-6266-4EBE-88EB-A39E571C33B9}" srcOrd="1" destOrd="0" parTransId="{A8107418-A191-42E3-A4C8-B466BAF13A23}" sibTransId="{8E7D1467-75B4-4EA2-B327-B0098ABF270A}"/>
    <dgm:cxn modelId="{D7D62A96-E22C-4A43-B055-4E372C0FABC9}" srcId="{345F1C5B-6266-4EBE-88EB-A39E571C33B9}" destId="{EE48A708-8584-40E7-9A05-6557B361D73F}" srcOrd="2" destOrd="0" parTransId="{AED30CCE-D541-4448-8929-2CED2291B06C}" sibTransId="{DAE7DFC6-5008-4876-B8F2-2877EAC5742A}"/>
    <dgm:cxn modelId="{BE50CB99-4D8D-4BD6-8995-FDF90C155337}" type="presOf" srcId="{EE48A708-8584-40E7-9A05-6557B361D73F}" destId="{34826E6B-B241-4F6F-85E3-07CAC4BBFE0E}" srcOrd="0" destOrd="0" presId="urn:microsoft.com/office/officeart/2008/layout/SquareAccentList"/>
    <dgm:cxn modelId="{DFF7DFB8-8594-4692-B46C-D91B69777DC6}" srcId="{345F1C5B-6266-4EBE-88EB-A39E571C33B9}" destId="{E52B36F5-3426-47E2-B2F1-C3F51F90181A}" srcOrd="0" destOrd="0" parTransId="{B7B5DFF6-C636-432F-9595-6A4A50E8CB50}" sibTransId="{3F7F35CA-2C27-4CD8-A97B-F21A2771E2EF}"/>
    <dgm:cxn modelId="{82D817D9-71B3-443B-9A35-47B87CEAEB47}" srcId="{12B8B123-9E97-49CC-90FA-707AE8AEAFD6}" destId="{5955357D-BE0A-4022-BAEC-AC933F3729D2}" srcOrd="0" destOrd="0" parTransId="{057A2B4F-59F1-4855-8265-CCE0069CEC10}" sibTransId="{24C379B8-FAC0-4848-84DC-067A5B6D8BF4}"/>
    <dgm:cxn modelId="{A46C94E4-8C35-45A8-B1D9-837DE1E92503}" type="presOf" srcId="{1A8289DF-1DE2-477B-A016-8B145D2B62EB}" destId="{D466C1E7-D4F1-402F-9A8B-EB1346259BDD}" srcOrd="0" destOrd="0" presId="urn:microsoft.com/office/officeart/2008/layout/SquareAccentList"/>
    <dgm:cxn modelId="{18F54AFA-6180-4AF8-B7F6-58A30F1E41A5}" type="presOf" srcId="{12B8B123-9E97-49CC-90FA-707AE8AEAFD6}" destId="{A9AC1D53-1D4C-47C3-AAC5-89F6835F4E94}" srcOrd="0" destOrd="0" presId="urn:microsoft.com/office/officeart/2008/layout/SquareAccentList"/>
    <dgm:cxn modelId="{36AAA441-05BA-43B7-AA13-F73FE92BD70B}" type="presParOf" srcId="{A9AC1D53-1D4C-47C3-AAC5-89F6835F4E94}" destId="{4973A96B-1F6C-4F2E-AB8D-D090E5B696EA}" srcOrd="0" destOrd="0" presId="urn:microsoft.com/office/officeart/2008/layout/SquareAccentList"/>
    <dgm:cxn modelId="{A61897B1-A9E2-49D8-A082-B713964B1334}" type="presParOf" srcId="{4973A96B-1F6C-4F2E-AB8D-D090E5B696EA}" destId="{A162970F-C9A3-495B-B070-61351F4CE507}" srcOrd="0" destOrd="0" presId="urn:microsoft.com/office/officeart/2008/layout/SquareAccentList"/>
    <dgm:cxn modelId="{8CDEB4AD-47A2-4B82-B28B-7B122E97CECE}" type="presParOf" srcId="{A162970F-C9A3-495B-B070-61351F4CE507}" destId="{55D9FFE2-8844-48B0-9482-5A84D6C25A61}" srcOrd="0" destOrd="0" presId="urn:microsoft.com/office/officeart/2008/layout/SquareAccentList"/>
    <dgm:cxn modelId="{34974A6C-FDFC-43C1-A96F-D003B24EEC30}" type="presParOf" srcId="{A162970F-C9A3-495B-B070-61351F4CE507}" destId="{E0B78B9B-869D-451E-B246-D106A060A338}" srcOrd="1" destOrd="0" presId="urn:microsoft.com/office/officeart/2008/layout/SquareAccentList"/>
    <dgm:cxn modelId="{C984426C-D974-4B5D-990A-68A806622039}" type="presParOf" srcId="{A162970F-C9A3-495B-B070-61351F4CE507}" destId="{06D33F07-9061-4257-B3EB-02FB3968A85A}" srcOrd="2" destOrd="0" presId="urn:microsoft.com/office/officeart/2008/layout/SquareAccentList"/>
    <dgm:cxn modelId="{694AACE2-1214-49A9-BA07-F09C52000CF8}" type="presParOf" srcId="{4973A96B-1F6C-4F2E-AB8D-D090E5B696EA}" destId="{1073E360-81CA-4DBE-AA3A-146D90CF7536}" srcOrd="1" destOrd="0" presId="urn:microsoft.com/office/officeart/2008/layout/SquareAccentList"/>
    <dgm:cxn modelId="{FC794E18-12E5-493F-82F8-0D88B053D437}" type="presParOf" srcId="{1073E360-81CA-4DBE-AA3A-146D90CF7536}" destId="{AF805D5F-8FBA-4685-8FAA-7938AF5CCBF2}" srcOrd="0" destOrd="0" presId="urn:microsoft.com/office/officeart/2008/layout/SquareAccentList"/>
    <dgm:cxn modelId="{B3050D10-763C-4DFF-ADF8-2F9CB71B63A7}" type="presParOf" srcId="{AF805D5F-8FBA-4685-8FAA-7938AF5CCBF2}" destId="{1982EEF5-B744-4270-95D5-433761818E76}" srcOrd="0" destOrd="0" presId="urn:microsoft.com/office/officeart/2008/layout/SquareAccentList"/>
    <dgm:cxn modelId="{D7586369-1808-4FF3-B356-AD376CE4D2F0}" type="presParOf" srcId="{AF805D5F-8FBA-4685-8FAA-7938AF5CCBF2}" destId="{D466C1E7-D4F1-402F-9A8B-EB1346259BDD}" srcOrd="1" destOrd="0" presId="urn:microsoft.com/office/officeart/2008/layout/SquareAccentList"/>
    <dgm:cxn modelId="{C6F460E2-47B9-4460-BD8A-0507C4EA0B43}" type="presParOf" srcId="{A9AC1D53-1D4C-47C3-AAC5-89F6835F4E94}" destId="{F43031C4-6F0B-4112-9609-68BE2ED76644}" srcOrd="1" destOrd="0" presId="urn:microsoft.com/office/officeart/2008/layout/SquareAccentList"/>
    <dgm:cxn modelId="{E5AB53D9-88D4-4F2A-B6F6-A452D25209E0}" type="presParOf" srcId="{F43031C4-6F0B-4112-9609-68BE2ED76644}" destId="{752B0561-5454-4BFF-9C60-2CDB88251AAA}" srcOrd="0" destOrd="0" presId="urn:microsoft.com/office/officeart/2008/layout/SquareAccentList"/>
    <dgm:cxn modelId="{2240620D-EC35-41BA-9E36-3543BC37BD1B}" type="presParOf" srcId="{752B0561-5454-4BFF-9C60-2CDB88251AAA}" destId="{7E3B1C5C-F914-47A0-9811-598A66A42864}" srcOrd="0" destOrd="0" presId="urn:microsoft.com/office/officeart/2008/layout/SquareAccentList"/>
    <dgm:cxn modelId="{793EC759-2BCA-48C8-A315-3EA2441CD11A}" type="presParOf" srcId="{752B0561-5454-4BFF-9C60-2CDB88251AAA}" destId="{2035969D-7640-4032-ABE7-A94AC4F2CB8D}" srcOrd="1" destOrd="0" presId="urn:microsoft.com/office/officeart/2008/layout/SquareAccentList"/>
    <dgm:cxn modelId="{ED2BAA05-A29E-4ECD-83BF-BF361DA86416}" type="presParOf" srcId="{752B0561-5454-4BFF-9C60-2CDB88251AAA}" destId="{80117312-5389-4265-B97C-6ABA908F3AF4}" srcOrd="2" destOrd="0" presId="urn:microsoft.com/office/officeart/2008/layout/SquareAccentList"/>
    <dgm:cxn modelId="{81969830-076F-4BC2-89B4-4AEF187C4076}" type="presParOf" srcId="{F43031C4-6F0B-4112-9609-68BE2ED76644}" destId="{D5272B46-09D1-4BDC-8E40-459B272E5C0D}" srcOrd="1" destOrd="0" presId="urn:microsoft.com/office/officeart/2008/layout/SquareAccentList"/>
    <dgm:cxn modelId="{A446AB10-77B8-4355-B1DB-7DBA51A19A95}" type="presParOf" srcId="{D5272B46-09D1-4BDC-8E40-459B272E5C0D}" destId="{65FCECFD-035B-49D4-8DF5-D494B372104A}" srcOrd="0" destOrd="0" presId="urn:microsoft.com/office/officeart/2008/layout/SquareAccentList"/>
    <dgm:cxn modelId="{7D67DA8E-9460-42E6-9453-A898FE1066A7}" type="presParOf" srcId="{65FCECFD-035B-49D4-8DF5-D494B372104A}" destId="{FDE7CF00-9019-47E0-83EB-D4D930935FEA}" srcOrd="0" destOrd="0" presId="urn:microsoft.com/office/officeart/2008/layout/SquareAccentList"/>
    <dgm:cxn modelId="{D5CDAB9C-B540-4C19-8343-C116FB23D344}" type="presParOf" srcId="{65FCECFD-035B-49D4-8DF5-D494B372104A}" destId="{831081F9-D741-4BCB-A8B5-6270ECC7F88D}" srcOrd="1" destOrd="0" presId="urn:microsoft.com/office/officeart/2008/layout/SquareAccentList"/>
    <dgm:cxn modelId="{5FCA9347-74BD-4FDD-80FC-E0DF70867A0E}" type="presParOf" srcId="{D5272B46-09D1-4BDC-8E40-459B272E5C0D}" destId="{2101568C-EE66-452B-A60B-BEE21D953E99}" srcOrd="1" destOrd="0" presId="urn:microsoft.com/office/officeart/2008/layout/SquareAccentList"/>
    <dgm:cxn modelId="{B97558F4-18DE-4507-AF6E-3AE01DDA91C2}" type="presParOf" srcId="{2101568C-EE66-452B-A60B-BEE21D953E99}" destId="{B65A8220-49D2-4C91-9F30-B96C94187AB4}" srcOrd="0" destOrd="0" presId="urn:microsoft.com/office/officeart/2008/layout/SquareAccentList"/>
    <dgm:cxn modelId="{D9C8065C-B41F-4085-9875-FAE8F0919377}" type="presParOf" srcId="{2101568C-EE66-452B-A60B-BEE21D953E99}" destId="{B04EDF42-C29F-4D7A-B26C-2EC32BBF832C}" srcOrd="1" destOrd="0" presId="urn:microsoft.com/office/officeart/2008/layout/SquareAccentList"/>
    <dgm:cxn modelId="{2FC80046-931E-4AFE-8AEF-E1B2CCC300A1}" type="presParOf" srcId="{D5272B46-09D1-4BDC-8E40-459B272E5C0D}" destId="{A5F35AE5-DBBA-4298-AC82-05819A8F5058}" srcOrd="2" destOrd="0" presId="urn:microsoft.com/office/officeart/2008/layout/SquareAccentList"/>
    <dgm:cxn modelId="{04671677-4CBD-4F14-ADDE-427A0369C90B}" type="presParOf" srcId="{A5F35AE5-DBBA-4298-AC82-05819A8F5058}" destId="{DE29B5C4-350F-40DB-8FC3-482A5E5E1A3D}" srcOrd="0" destOrd="0" presId="urn:microsoft.com/office/officeart/2008/layout/SquareAccentList"/>
    <dgm:cxn modelId="{6FEF8A05-39A3-424E-BC75-05182D7D165D}" type="presParOf" srcId="{A5F35AE5-DBBA-4298-AC82-05819A8F5058}" destId="{34826E6B-B241-4F6F-85E3-07CAC4BBFE0E}" srcOrd="1" destOrd="0" presId="urn:microsoft.com/office/officeart/2008/layout/SquareAccentList"/>
    <dgm:cxn modelId="{2E26805A-160B-40C9-9002-7AA90B8DA25B}" type="presParOf" srcId="{A9AC1D53-1D4C-47C3-AAC5-89F6835F4E94}" destId="{709254F9-269D-496E-B2D1-9BC667D3EE9F}" srcOrd="2" destOrd="0" presId="urn:microsoft.com/office/officeart/2008/layout/SquareAccentList"/>
    <dgm:cxn modelId="{71CDE129-3BD4-45E7-ACF0-800C692D3C59}" type="presParOf" srcId="{709254F9-269D-496E-B2D1-9BC667D3EE9F}" destId="{23B572B8-7CF4-4935-8F3D-6C14E7888DDE}" srcOrd="0" destOrd="0" presId="urn:microsoft.com/office/officeart/2008/layout/SquareAccentList"/>
    <dgm:cxn modelId="{F1054164-4406-493E-90AE-52B0E4BDE5C1}" type="presParOf" srcId="{23B572B8-7CF4-4935-8F3D-6C14E7888DDE}" destId="{4818093C-7DFF-48AA-A330-F54342E96539}" srcOrd="0" destOrd="0" presId="urn:microsoft.com/office/officeart/2008/layout/SquareAccentList"/>
    <dgm:cxn modelId="{6CE04489-9736-483E-8046-1FDE18189F1B}" type="presParOf" srcId="{23B572B8-7CF4-4935-8F3D-6C14E7888DDE}" destId="{1923F195-821F-439D-9A34-FDC523DE9256}" srcOrd="1" destOrd="0" presId="urn:microsoft.com/office/officeart/2008/layout/SquareAccentList"/>
    <dgm:cxn modelId="{351633B7-2E59-41E4-B82B-27330CAFDF07}" type="presParOf" srcId="{23B572B8-7CF4-4935-8F3D-6C14E7888DDE}" destId="{16B43148-E623-4108-8E34-F97C83E9ADB3}" srcOrd="2" destOrd="0" presId="urn:microsoft.com/office/officeart/2008/layout/SquareAccentList"/>
    <dgm:cxn modelId="{5581AB02-54A5-4D0C-85F9-15170519E243}" type="presParOf" srcId="{709254F9-269D-496E-B2D1-9BC667D3EE9F}" destId="{0F60E40D-703B-4921-8997-CB5326DF0C4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5F4F72-7651-4227-B572-A94FAC895E6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8BDA57C-C9BA-459D-98FC-C1D8C234B175}">
      <dgm:prSet phldrT="[Text]"/>
      <dgm:spPr/>
      <dgm:t>
        <a:bodyPr/>
        <a:lstStyle/>
        <a:p>
          <a:pPr algn="l"/>
          <a:r>
            <a:rPr lang="en-US" b="1" dirty="0"/>
            <a:t>Scoping</a:t>
          </a:r>
        </a:p>
        <a:p>
          <a:pPr algn="l"/>
          <a:r>
            <a:rPr lang="en-US" dirty="0"/>
            <a:t>- "staging the map" – prepare a project plan and the necessary tools and materials bespoke to your needs</a:t>
          </a:r>
        </a:p>
        <a:p>
          <a:pPr algn="l"/>
          <a:r>
            <a:rPr lang="en-US" dirty="0"/>
            <a:t>- questionnaires/templates/guidance documents </a:t>
          </a:r>
        </a:p>
      </dgm:t>
    </dgm:pt>
    <dgm:pt modelId="{A85182C5-EADA-4DF8-8915-790067229936}" type="parTrans" cxnId="{332EF969-B78E-41E6-A036-FAA335972C54}">
      <dgm:prSet/>
      <dgm:spPr/>
      <dgm:t>
        <a:bodyPr/>
        <a:lstStyle/>
        <a:p>
          <a:endParaRPr lang="en-US"/>
        </a:p>
      </dgm:t>
    </dgm:pt>
    <dgm:pt modelId="{45910FE7-88BC-406B-B9D3-14A87F5931C5}" type="sibTrans" cxnId="{332EF969-B78E-41E6-A036-FAA335972C54}">
      <dgm:prSet/>
      <dgm:spPr/>
      <dgm:t>
        <a:bodyPr/>
        <a:lstStyle/>
        <a:p>
          <a:endParaRPr lang="en-US"/>
        </a:p>
      </dgm:t>
    </dgm:pt>
    <dgm:pt modelId="{825901E5-71E6-4803-B410-18E1B97C4A91}">
      <dgm:prSet phldrT="[Text]"/>
      <dgm:spPr/>
      <dgm:t>
        <a:bodyPr/>
        <a:lstStyle/>
        <a:p>
          <a:pPr algn="l"/>
          <a:r>
            <a:rPr lang="en-US" b="1" dirty="0"/>
            <a:t>Information Collection</a:t>
          </a:r>
        </a:p>
        <a:p>
          <a:pPr algn="l"/>
          <a:r>
            <a:rPr lang="en-US" dirty="0"/>
            <a:t>- via questionnaires/interviews collect all required information in order to generate a record of processing</a:t>
          </a:r>
        </a:p>
        <a:p>
          <a:pPr algn="l"/>
          <a:r>
            <a:rPr lang="en-US" dirty="0"/>
            <a:t>- Consider internal and external resource required for this phase</a:t>
          </a:r>
        </a:p>
      </dgm:t>
    </dgm:pt>
    <dgm:pt modelId="{99FFBCAA-3C1F-4AFF-9D60-813B91CF3EA3}" type="parTrans" cxnId="{8F03331D-AF53-4D9D-8F33-74444457DD4F}">
      <dgm:prSet/>
      <dgm:spPr/>
      <dgm:t>
        <a:bodyPr/>
        <a:lstStyle/>
        <a:p>
          <a:endParaRPr lang="en-US"/>
        </a:p>
      </dgm:t>
    </dgm:pt>
    <dgm:pt modelId="{D4E455C9-B6CE-4E7E-960A-ED3E12916265}" type="sibTrans" cxnId="{8F03331D-AF53-4D9D-8F33-74444457DD4F}">
      <dgm:prSet/>
      <dgm:spPr/>
      <dgm:t>
        <a:bodyPr/>
        <a:lstStyle/>
        <a:p>
          <a:endParaRPr lang="en-US"/>
        </a:p>
      </dgm:t>
    </dgm:pt>
    <dgm:pt modelId="{22703907-3A16-434B-8F92-9BD5732F3934}">
      <dgm:prSet phldrT="[Text]"/>
      <dgm:spPr/>
      <dgm:t>
        <a:bodyPr/>
        <a:lstStyle/>
        <a:p>
          <a:pPr algn="l"/>
          <a:r>
            <a:rPr lang="en-US" b="1" dirty="0"/>
            <a:t>Information Analysis &amp; Mapping</a:t>
          </a:r>
        </a:p>
        <a:p>
          <a:pPr algn="l"/>
          <a:r>
            <a:rPr lang="en-US" dirty="0"/>
            <a:t>- based on the information collected and your specific needs, produce data flow maps and analysis to best record and visualise your organization's data processing activities.</a:t>
          </a:r>
        </a:p>
      </dgm:t>
    </dgm:pt>
    <dgm:pt modelId="{1664351D-367E-4AE7-84F8-19A5627E0ED4}" type="parTrans" cxnId="{B6955BFE-6B21-44DF-9CC0-B2864D94FF10}">
      <dgm:prSet/>
      <dgm:spPr/>
      <dgm:t>
        <a:bodyPr/>
        <a:lstStyle/>
        <a:p>
          <a:endParaRPr lang="en-US"/>
        </a:p>
      </dgm:t>
    </dgm:pt>
    <dgm:pt modelId="{3DE9DA9F-9FDB-4BE1-9E1C-D5B8B0D3857B}" type="sibTrans" cxnId="{B6955BFE-6B21-44DF-9CC0-B2864D94FF10}">
      <dgm:prSet/>
      <dgm:spPr/>
      <dgm:t>
        <a:bodyPr/>
        <a:lstStyle/>
        <a:p>
          <a:endParaRPr lang="en-US"/>
        </a:p>
      </dgm:t>
    </dgm:pt>
    <dgm:pt modelId="{EABB9AB9-8DD2-4D44-9411-6A2E48FC4ECC}" type="pres">
      <dgm:prSet presAssocID="{2E5F4F72-7651-4227-B572-A94FAC895E65}" presName="CompostProcess" presStyleCnt="0">
        <dgm:presLayoutVars>
          <dgm:dir/>
          <dgm:resizeHandles val="exact"/>
        </dgm:presLayoutVars>
      </dgm:prSet>
      <dgm:spPr/>
    </dgm:pt>
    <dgm:pt modelId="{6C64F559-6681-4AC1-826B-471A297DE97C}" type="pres">
      <dgm:prSet presAssocID="{2E5F4F72-7651-4227-B572-A94FAC895E65}" presName="arrow" presStyleLbl="bgShp" presStyleIdx="0" presStyleCnt="1"/>
      <dgm:spPr/>
    </dgm:pt>
    <dgm:pt modelId="{84FBB775-98A4-41CA-8022-2A9DF1D86CE4}" type="pres">
      <dgm:prSet presAssocID="{2E5F4F72-7651-4227-B572-A94FAC895E65}" presName="linearProcess" presStyleCnt="0"/>
      <dgm:spPr/>
    </dgm:pt>
    <dgm:pt modelId="{F781D0F3-E1D7-4CF4-906B-3D6CA967C70F}" type="pres">
      <dgm:prSet presAssocID="{28BDA57C-C9BA-459D-98FC-C1D8C234B175}" presName="textNode" presStyleLbl="node1" presStyleIdx="0" presStyleCnt="3">
        <dgm:presLayoutVars>
          <dgm:bulletEnabled val="1"/>
        </dgm:presLayoutVars>
      </dgm:prSet>
      <dgm:spPr/>
    </dgm:pt>
    <dgm:pt modelId="{7800DD58-DDFE-42AF-A2DF-1B954D6DE8AE}" type="pres">
      <dgm:prSet presAssocID="{45910FE7-88BC-406B-B9D3-14A87F5931C5}" presName="sibTrans" presStyleCnt="0"/>
      <dgm:spPr/>
    </dgm:pt>
    <dgm:pt modelId="{1D7D7443-5D03-42CF-907F-71FF8CA8D3CC}" type="pres">
      <dgm:prSet presAssocID="{825901E5-71E6-4803-B410-18E1B97C4A91}" presName="textNode" presStyleLbl="node1" presStyleIdx="1" presStyleCnt="3">
        <dgm:presLayoutVars>
          <dgm:bulletEnabled val="1"/>
        </dgm:presLayoutVars>
      </dgm:prSet>
      <dgm:spPr/>
    </dgm:pt>
    <dgm:pt modelId="{8FAC520A-18C0-4CED-8F4C-5EF4731E0B6C}" type="pres">
      <dgm:prSet presAssocID="{D4E455C9-B6CE-4E7E-960A-ED3E12916265}" presName="sibTrans" presStyleCnt="0"/>
      <dgm:spPr/>
    </dgm:pt>
    <dgm:pt modelId="{279076AE-7691-4EFF-B582-02476242967F}" type="pres">
      <dgm:prSet presAssocID="{22703907-3A16-434B-8F92-9BD5732F393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F03331D-AF53-4D9D-8F33-74444457DD4F}" srcId="{2E5F4F72-7651-4227-B572-A94FAC895E65}" destId="{825901E5-71E6-4803-B410-18E1B97C4A91}" srcOrd="1" destOrd="0" parTransId="{99FFBCAA-3C1F-4AFF-9D60-813B91CF3EA3}" sibTransId="{D4E455C9-B6CE-4E7E-960A-ED3E12916265}"/>
    <dgm:cxn modelId="{332EF969-B78E-41E6-A036-FAA335972C54}" srcId="{2E5F4F72-7651-4227-B572-A94FAC895E65}" destId="{28BDA57C-C9BA-459D-98FC-C1D8C234B175}" srcOrd="0" destOrd="0" parTransId="{A85182C5-EADA-4DF8-8915-790067229936}" sibTransId="{45910FE7-88BC-406B-B9D3-14A87F5931C5}"/>
    <dgm:cxn modelId="{70F29150-9D34-4279-ADD3-1F90282BF235}" type="presOf" srcId="{2E5F4F72-7651-4227-B572-A94FAC895E65}" destId="{EABB9AB9-8DD2-4D44-9411-6A2E48FC4ECC}" srcOrd="0" destOrd="0" presId="urn:microsoft.com/office/officeart/2005/8/layout/hProcess9"/>
    <dgm:cxn modelId="{F3BA508C-92A0-4182-9493-271961B04232}" type="presOf" srcId="{22703907-3A16-434B-8F92-9BD5732F3934}" destId="{279076AE-7691-4EFF-B582-02476242967F}" srcOrd="0" destOrd="0" presId="urn:microsoft.com/office/officeart/2005/8/layout/hProcess9"/>
    <dgm:cxn modelId="{2E516AA1-878F-4E74-B72B-811632F32037}" type="presOf" srcId="{28BDA57C-C9BA-459D-98FC-C1D8C234B175}" destId="{F781D0F3-E1D7-4CF4-906B-3D6CA967C70F}" srcOrd="0" destOrd="0" presId="urn:microsoft.com/office/officeart/2005/8/layout/hProcess9"/>
    <dgm:cxn modelId="{7A8CDEAB-3DD5-420D-AE67-A68B07210331}" type="presOf" srcId="{825901E5-71E6-4803-B410-18E1B97C4A91}" destId="{1D7D7443-5D03-42CF-907F-71FF8CA8D3CC}" srcOrd="0" destOrd="0" presId="urn:microsoft.com/office/officeart/2005/8/layout/hProcess9"/>
    <dgm:cxn modelId="{B6955BFE-6B21-44DF-9CC0-B2864D94FF10}" srcId="{2E5F4F72-7651-4227-B572-A94FAC895E65}" destId="{22703907-3A16-434B-8F92-9BD5732F3934}" srcOrd="2" destOrd="0" parTransId="{1664351D-367E-4AE7-84F8-19A5627E0ED4}" sibTransId="{3DE9DA9F-9FDB-4BE1-9E1C-D5B8B0D3857B}"/>
    <dgm:cxn modelId="{96F4D32D-66C8-4FDB-B178-18977860ABF3}" type="presParOf" srcId="{EABB9AB9-8DD2-4D44-9411-6A2E48FC4ECC}" destId="{6C64F559-6681-4AC1-826B-471A297DE97C}" srcOrd="0" destOrd="0" presId="urn:microsoft.com/office/officeart/2005/8/layout/hProcess9"/>
    <dgm:cxn modelId="{B45B191F-758C-4FB6-AFFA-A84F9D6E9254}" type="presParOf" srcId="{EABB9AB9-8DD2-4D44-9411-6A2E48FC4ECC}" destId="{84FBB775-98A4-41CA-8022-2A9DF1D86CE4}" srcOrd="1" destOrd="0" presId="urn:microsoft.com/office/officeart/2005/8/layout/hProcess9"/>
    <dgm:cxn modelId="{21829DD7-621C-47DC-9449-70C54810A763}" type="presParOf" srcId="{84FBB775-98A4-41CA-8022-2A9DF1D86CE4}" destId="{F781D0F3-E1D7-4CF4-906B-3D6CA967C70F}" srcOrd="0" destOrd="0" presId="urn:microsoft.com/office/officeart/2005/8/layout/hProcess9"/>
    <dgm:cxn modelId="{0F0E4EBD-0F51-45D8-A13D-F6E5E4B573B7}" type="presParOf" srcId="{84FBB775-98A4-41CA-8022-2A9DF1D86CE4}" destId="{7800DD58-DDFE-42AF-A2DF-1B954D6DE8AE}" srcOrd="1" destOrd="0" presId="urn:microsoft.com/office/officeart/2005/8/layout/hProcess9"/>
    <dgm:cxn modelId="{E943EC46-C882-4567-B3E7-38C6A815DDE6}" type="presParOf" srcId="{84FBB775-98A4-41CA-8022-2A9DF1D86CE4}" destId="{1D7D7443-5D03-42CF-907F-71FF8CA8D3CC}" srcOrd="2" destOrd="0" presId="urn:microsoft.com/office/officeart/2005/8/layout/hProcess9"/>
    <dgm:cxn modelId="{A9988D9E-82AE-492A-B891-BF3C230F1863}" type="presParOf" srcId="{84FBB775-98A4-41CA-8022-2A9DF1D86CE4}" destId="{8FAC520A-18C0-4CED-8F4C-5EF4731E0B6C}" srcOrd="3" destOrd="0" presId="urn:microsoft.com/office/officeart/2005/8/layout/hProcess9"/>
    <dgm:cxn modelId="{AF32B1E8-5395-48F5-88E9-57766698E5D6}" type="presParOf" srcId="{84FBB775-98A4-41CA-8022-2A9DF1D86CE4}" destId="{279076AE-7691-4EFF-B582-02476242967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2F5395-7137-41C3-B936-F6D7B87A27D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6FCB59-B9C5-4E90-A6F4-15929B111BFA}">
      <dgm:prSet phldrT="[Text]" custT="1"/>
      <dgm:spPr/>
      <dgm:t>
        <a:bodyPr/>
        <a:lstStyle/>
        <a:p>
          <a:r>
            <a:rPr lang="en-US" sz="1800" b="1" dirty="0"/>
            <a:t>Who</a:t>
          </a:r>
        </a:p>
      </dgm:t>
    </dgm:pt>
    <dgm:pt modelId="{A45D1E75-3BCD-4A6C-8E04-6932CF5A9CEB}" type="parTrans" cxnId="{DC8FE24D-6574-4CAE-836C-2B30E2038BFD}">
      <dgm:prSet/>
      <dgm:spPr/>
      <dgm:t>
        <a:bodyPr/>
        <a:lstStyle/>
        <a:p>
          <a:endParaRPr lang="en-US" sz="1600"/>
        </a:p>
      </dgm:t>
    </dgm:pt>
    <dgm:pt modelId="{566D5724-27C9-4624-9D0C-FBC5A5D8B725}" type="sibTrans" cxnId="{DC8FE24D-6574-4CAE-836C-2B30E2038BFD}">
      <dgm:prSet/>
      <dgm:spPr/>
      <dgm:t>
        <a:bodyPr/>
        <a:lstStyle/>
        <a:p>
          <a:endParaRPr lang="en-US" sz="1600"/>
        </a:p>
      </dgm:t>
    </dgm:pt>
    <dgm:pt modelId="{C84D4AB3-A4DB-43D1-8F77-FF61B3653470}">
      <dgm:prSet phldrT="[Text]" custT="1"/>
      <dgm:spPr/>
      <dgm:t>
        <a:bodyPr/>
        <a:lstStyle/>
        <a:p>
          <a:r>
            <a:rPr lang="en-US" sz="1600" dirty="0"/>
            <a:t>are we? are our data subjects? has access to personal data?</a:t>
          </a:r>
        </a:p>
      </dgm:t>
    </dgm:pt>
    <dgm:pt modelId="{226E88FF-A47C-4131-B9C4-9E5EB2CC6237}" type="parTrans" cxnId="{9FE654E3-412F-4C10-A805-84C5E40D4B19}">
      <dgm:prSet/>
      <dgm:spPr/>
      <dgm:t>
        <a:bodyPr/>
        <a:lstStyle/>
        <a:p>
          <a:endParaRPr lang="en-US" sz="1600"/>
        </a:p>
      </dgm:t>
    </dgm:pt>
    <dgm:pt modelId="{67C1A9DC-CBF1-440F-AAB9-F7F58082FBB8}" type="sibTrans" cxnId="{9FE654E3-412F-4C10-A805-84C5E40D4B19}">
      <dgm:prSet/>
      <dgm:spPr/>
      <dgm:t>
        <a:bodyPr/>
        <a:lstStyle/>
        <a:p>
          <a:endParaRPr lang="en-US" sz="1600"/>
        </a:p>
      </dgm:t>
    </dgm:pt>
    <dgm:pt modelId="{55B21EB2-5A54-4BBC-A5C4-A3E047A8BDB0}">
      <dgm:prSet phldrT="[Text]" custT="1"/>
      <dgm:spPr/>
      <dgm:t>
        <a:bodyPr/>
        <a:lstStyle/>
        <a:p>
          <a:r>
            <a:rPr lang="en-US" sz="1800" b="1" dirty="0"/>
            <a:t>Where</a:t>
          </a:r>
        </a:p>
      </dgm:t>
    </dgm:pt>
    <dgm:pt modelId="{6237864B-174B-4764-B10D-533A4E49F166}" type="parTrans" cxnId="{A4E36189-7652-4104-A82B-69018DC9A3CB}">
      <dgm:prSet/>
      <dgm:spPr/>
      <dgm:t>
        <a:bodyPr/>
        <a:lstStyle/>
        <a:p>
          <a:endParaRPr lang="en-US" sz="1600"/>
        </a:p>
      </dgm:t>
    </dgm:pt>
    <dgm:pt modelId="{F7631BAE-1E53-4658-8815-B4B6CBC66882}" type="sibTrans" cxnId="{A4E36189-7652-4104-A82B-69018DC9A3CB}">
      <dgm:prSet/>
      <dgm:spPr/>
      <dgm:t>
        <a:bodyPr/>
        <a:lstStyle/>
        <a:p>
          <a:endParaRPr lang="en-US" sz="1600"/>
        </a:p>
      </dgm:t>
    </dgm:pt>
    <dgm:pt modelId="{42702CF0-7015-437E-9D72-5335EDBF7D03}">
      <dgm:prSet phldrT="[Text]" custT="1"/>
      <dgm:spPr/>
      <dgm:t>
        <a:bodyPr/>
        <a:lstStyle/>
        <a:p>
          <a:r>
            <a:rPr lang="en-US" sz="1600" dirty="0"/>
            <a:t>do we keep their personal data? do we transfer personal data to?</a:t>
          </a:r>
        </a:p>
      </dgm:t>
    </dgm:pt>
    <dgm:pt modelId="{E2CD12E1-E1EC-4F13-ABAD-073642E8FC3C}" type="parTrans" cxnId="{B8D827F3-688B-4FBC-A59B-FF2E166879DB}">
      <dgm:prSet/>
      <dgm:spPr/>
      <dgm:t>
        <a:bodyPr/>
        <a:lstStyle/>
        <a:p>
          <a:endParaRPr lang="en-US" sz="1600"/>
        </a:p>
      </dgm:t>
    </dgm:pt>
    <dgm:pt modelId="{03CE5F2A-53BA-4B37-9FA9-69EBF0F3925F}" type="sibTrans" cxnId="{B8D827F3-688B-4FBC-A59B-FF2E166879DB}">
      <dgm:prSet/>
      <dgm:spPr/>
      <dgm:t>
        <a:bodyPr/>
        <a:lstStyle/>
        <a:p>
          <a:endParaRPr lang="en-US" sz="1600"/>
        </a:p>
      </dgm:t>
    </dgm:pt>
    <dgm:pt modelId="{827AA246-FF08-42FF-8F8A-81C940B525B8}">
      <dgm:prSet phldrT="[Text]" custT="1"/>
      <dgm:spPr/>
      <dgm:t>
        <a:bodyPr/>
        <a:lstStyle/>
        <a:p>
          <a:r>
            <a:rPr lang="en-US" sz="1800" b="1" dirty="0"/>
            <a:t>Why</a:t>
          </a:r>
        </a:p>
      </dgm:t>
    </dgm:pt>
    <dgm:pt modelId="{29CEA6DA-1F69-4069-8423-1EF9F3E4E154}" type="parTrans" cxnId="{3714EFD9-5505-4AD3-8424-44C3138F774C}">
      <dgm:prSet/>
      <dgm:spPr/>
      <dgm:t>
        <a:bodyPr/>
        <a:lstStyle/>
        <a:p>
          <a:endParaRPr lang="en-US" sz="1600"/>
        </a:p>
      </dgm:t>
    </dgm:pt>
    <dgm:pt modelId="{A9B8742A-071B-446E-9440-B03D907FF968}" type="sibTrans" cxnId="{3714EFD9-5505-4AD3-8424-44C3138F774C}">
      <dgm:prSet/>
      <dgm:spPr/>
      <dgm:t>
        <a:bodyPr/>
        <a:lstStyle/>
        <a:p>
          <a:endParaRPr lang="en-US" sz="1600"/>
        </a:p>
      </dgm:t>
    </dgm:pt>
    <dgm:pt modelId="{DC287354-A78B-4430-B6F7-2F0A75B40BC6}">
      <dgm:prSet phldrT="[Text]" custT="1"/>
      <dgm:spPr/>
      <dgm:t>
        <a:bodyPr/>
        <a:lstStyle/>
        <a:p>
          <a:r>
            <a:rPr lang="en-US" sz="1600" dirty="0"/>
            <a:t>is personal data under our control?</a:t>
          </a:r>
        </a:p>
      </dgm:t>
    </dgm:pt>
    <dgm:pt modelId="{591088E5-0B16-4CE2-9FC1-DAF5D83CF841}" type="parTrans" cxnId="{A47D0B27-6358-4468-B440-6341B36B759C}">
      <dgm:prSet/>
      <dgm:spPr/>
      <dgm:t>
        <a:bodyPr/>
        <a:lstStyle/>
        <a:p>
          <a:endParaRPr lang="en-US" sz="1600"/>
        </a:p>
      </dgm:t>
    </dgm:pt>
    <dgm:pt modelId="{CD96867D-2F4F-423F-AFE4-DDB5C02757E4}" type="sibTrans" cxnId="{A47D0B27-6358-4468-B440-6341B36B759C}">
      <dgm:prSet/>
      <dgm:spPr/>
      <dgm:t>
        <a:bodyPr/>
        <a:lstStyle/>
        <a:p>
          <a:endParaRPr lang="en-US" sz="1600"/>
        </a:p>
      </dgm:t>
    </dgm:pt>
    <dgm:pt modelId="{26DED9FF-31FB-4E54-96E7-2AA767E2E39F}">
      <dgm:prSet phldrT="[Text]" custT="1"/>
      <dgm:spPr/>
      <dgm:t>
        <a:bodyPr/>
        <a:lstStyle/>
        <a:p>
          <a:r>
            <a:rPr lang="en-US" sz="1600" dirty="0"/>
            <a:t>mechanisms do we have in place to safeguard personal data?</a:t>
          </a:r>
        </a:p>
      </dgm:t>
    </dgm:pt>
    <dgm:pt modelId="{7FD16EF8-C94C-4DF5-9AA7-3228641DCDA8}" type="parTrans" cxnId="{1596E1A1-FDEA-4770-ADA5-CD9A00C744B1}">
      <dgm:prSet/>
      <dgm:spPr/>
      <dgm:t>
        <a:bodyPr/>
        <a:lstStyle/>
        <a:p>
          <a:endParaRPr lang="en-US" sz="1600"/>
        </a:p>
      </dgm:t>
    </dgm:pt>
    <dgm:pt modelId="{D69DB939-C600-476B-9DB3-E8AA90AC49B1}" type="sibTrans" cxnId="{1596E1A1-FDEA-4770-ADA5-CD9A00C744B1}">
      <dgm:prSet/>
      <dgm:spPr/>
      <dgm:t>
        <a:bodyPr/>
        <a:lstStyle/>
        <a:p>
          <a:endParaRPr lang="en-US" sz="1600"/>
        </a:p>
      </dgm:t>
    </dgm:pt>
    <dgm:pt modelId="{310076E1-3B66-4E6D-88F7-5D1F904F87F1}">
      <dgm:prSet phldrT="[Text]" custT="1"/>
      <dgm:spPr/>
      <dgm:t>
        <a:bodyPr/>
        <a:lstStyle/>
        <a:p>
          <a:r>
            <a:rPr lang="en-US" sz="1800" b="1" dirty="0"/>
            <a:t>When</a:t>
          </a:r>
        </a:p>
      </dgm:t>
    </dgm:pt>
    <dgm:pt modelId="{410A4334-4BC2-49E7-B99D-61BD79E6F901}" type="parTrans" cxnId="{1B2EDF6A-01BF-4B4B-B404-4EF2C66AC9AF}">
      <dgm:prSet/>
      <dgm:spPr/>
      <dgm:t>
        <a:bodyPr/>
        <a:lstStyle/>
        <a:p>
          <a:endParaRPr lang="en-US" sz="1600"/>
        </a:p>
      </dgm:t>
    </dgm:pt>
    <dgm:pt modelId="{1EA5E691-BF8E-476C-9E86-0F49F5EDCE36}" type="sibTrans" cxnId="{1B2EDF6A-01BF-4B4B-B404-4EF2C66AC9AF}">
      <dgm:prSet/>
      <dgm:spPr/>
      <dgm:t>
        <a:bodyPr/>
        <a:lstStyle/>
        <a:p>
          <a:endParaRPr lang="en-US" sz="1600"/>
        </a:p>
      </dgm:t>
    </dgm:pt>
    <dgm:pt modelId="{EFF9256A-6DAB-4D5A-AEF8-0F329F99DC01}">
      <dgm:prSet phldrT="[Text]" custT="1"/>
      <dgm:spPr/>
      <dgm:t>
        <a:bodyPr/>
        <a:lstStyle/>
        <a:p>
          <a:r>
            <a:rPr lang="en-US" sz="1600" dirty="0"/>
            <a:t>are we keeping personal data until? do we share personal data with others?</a:t>
          </a:r>
        </a:p>
      </dgm:t>
    </dgm:pt>
    <dgm:pt modelId="{20F222AA-B31E-4091-9497-750336FA9758}" type="parTrans" cxnId="{8A23A962-6A27-4E23-B2F5-99D0F62E4377}">
      <dgm:prSet/>
      <dgm:spPr/>
      <dgm:t>
        <a:bodyPr/>
        <a:lstStyle/>
        <a:p>
          <a:endParaRPr lang="en-US" sz="1600"/>
        </a:p>
      </dgm:t>
    </dgm:pt>
    <dgm:pt modelId="{37D64D3E-920E-4409-AAAB-1AA912C3BE57}" type="sibTrans" cxnId="{8A23A962-6A27-4E23-B2F5-99D0F62E4377}">
      <dgm:prSet/>
      <dgm:spPr/>
      <dgm:t>
        <a:bodyPr/>
        <a:lstStyle/>
        <a:p>
          <a:endParaRPr lang="en-US" sz="1600"/>
        </a:p>
      </dgm:t>
    </dgm:pt>
    <dgm:pt modelId="{882CCCAA-ADB5-4A6B-8366-FD7CE384308F}">
      <dgm:prSet phldrT="[Text]" custT="1"/>
      <dgm:spPr/>
      <dgm:t>
        <a:bodyPr/>
        <a:lstStyle/>
        <a:p>
          <a:r>
            <a:rPr lang="en-US" sz="1800" b="1" dirty="0"/>
            <a:t>What</a:t>
          </a:r>
        </a:p>
      </dgm:t>
    </dgm:pt>
    <dgm:pt modelId="{3C7417C4-B108-445B-86E9-067DC81A3C29}" type="parTrans" cxnId="{1D3A15AA-4C7D-42EB-ADAB-72BE7C6C7EB9}">
      <dgm:prSet/>
      <dgm:spPr/>
      <dgm:t>
        <a:bodyPr/>
        <a:lstStyle/>
        <a:p>
          <a:endParaRPr lang="en-US" sz="1600"/>
        </a:p>
      </dgm:t>
    </dgm:pt>
    <dgm:pt modelId="{BA59009D-8EC3-4219-92B9-94D5BF9335EB}" type="sibTrans" cxnId="{1D3A15AA-4C7D-42EB-ADAB-72BE7C6C7EB9}">
      <dgm:prSet/>
      <dgm:spPr/>
      <dgm:t>
        <a:bodyPr/>
        <a:lstStyle/>
        <a:p>
          <a:endParaRPr lang="en-US" sz="1600"/>
        </a:p>
      </dgm:t>
    </dgm:pt>
    <dgm:pt modelId="{145743BC-6DE2-4FEA-A1B5-69CC54600F11}">
      <dgm:prSet custT="1"/>
      <dgm:spPr/>
      <dgm:t>
        <a:bodyPr/>
        <a:lstStyle/>
        <a:p>
          <a:endParaRPr lang="en-US" sz="1600" dirty="0"/>
        </a:p>
      </dgm:t>
    </dgm:pt>
    <dgm:pt modelId="{2862BAE6-F924-4269-BA5F-73BA5F1509D1}" type="parTrans" cxnId="{0C149CC6-D91D-4829-B020-0A3CA2DA50F0}">
      <dgm:prSet/>
      <dgm:spPr/>
      <dgm:t>
        <a:bodyPr/>
        <a:lstStyle/>
        <a:p>
          <a:endParaRPr lang="en-US"/>
        </a:p>
      </dgm:t>
    </dgm:pt>
    <dgm:pt modelId="{18CB3CCB-10EC-465A-A000-B0241327DBF7}" type="sibTrans" cxnId="{0C149CC6-D91D-4829-B020-0A3CA2DA50F0}">
      <dgm:prSet/>
      <dgm:spPr/>
      <dgm:t>
        <a:bodyPr/>
        <a:lstStyle/>
        <a:p>
          <a:endParaRPr lang="en-US"/>
        </a:p>
      </dgm:t>
    </dgm:pt>
    <dgm:pt modelId="{398B7080-2CE8-408C-9043-4ABD82927341}" type="pres">
      <dgm:prSet presAssocID="{342F5395-7137-41C3-B936-F6D7B87A27DF}" presName="Name0" presStyleCnt="0">
        <dgm:presLayoutVars>
          <dgm:dir/>
          <dgm:animLvl val="lvl"/>
          <dgm:resizeHandles val="exact"/>
        </dgm:presLayoutVars>
      </dgm:prSet>
      <dgm:spPr/>
    </dgm:pt>
    <dgm:pt modelId="{1A9B3BA6-8BE8-4324-BCD8-3637B15C4450}" type="pres">
      <dgm:prSet presAssocID="{716FCB59-B9C5-4E90-A6F4-15929B111BFA}" presName="composite" presStyleCnt="0"/>
      <dgm:spPr/>
    </dgm:pt>
    <dgm:pt modelId="{DFFDE4CD-6372-4B9A-8D0C-68DDFAA1008C}" type="pres">
      <dgm:prSet presAssocID="{716FCB59-B9C5-4E90-A6F4-15929B111BFA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16EB89A8-7423-45EE-93C7-D96082E870E6}" type="pres">
      <dgm:prSet presAssocID="{716FCB59-B9C5-4E90-A6F4-15929B111BFA}" presName="desTx" presStyleLbl="alignAccFollowNode1" presStyleIdx="0" presStyleCnt="5">
        <dgm:presLayoutVars>
          <dgm:bulletEnabled val="1"/>
        </dgm:presLayoutVars>
      </dgm:prSet>
      <dgm:spPr/>
    </dgm:pt>
    <dgm:pt modelId="{DE191ECB-7AE9-492D-B42D-5AF2093EA2DD}" type="pres">
      <dgm:prSet presAssocID="{566D5724-27C9-4624-9D0C-FBC5A5D8B725}" presName="space" presStyleCnt="0"/>
      <dgm:spPr/>
    </dgm:pt>
    <dgm:pt modelId="{3C109FD5-243C-45B8-A9AA-51CB1B1F6E52}" type="pres">
      <dgm:prSet presAssocID="{55B21EB2-5A54-4BBC-A5C4-A3E047A8BDB0}" presName="composite" presStyleCnt="0"/>
      <dgm:spPr/>
    </dgm:pt>
    <dgm:pt modelId="{8097C1D9-9AFB-476F-A2CC-4413AAE572C6}" type="pres">
      <dgm:prSet presAssocID="{55B21EB2-5A54-4BBC-A5C4-A3E047A8BDB0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7CFB9F5C-1CE6-41E0-83F8-272499A7B0BC}" type="pres">
      <dgm:prSet presAssocID="{55B21EB2-5A54-4BBC-A5C4-A3E047A8BDB0}" presName="desTx" presStyleLbl="alignAccFollowNode1" presStyleIdx="1" presStyleCnt="5">
        <dgm:presLayoutVars>
          <dgm:bulletEnabled val="1"/>
        </dgm:presLayoutVars>
      </dgm:prSet>
      <dgm:spPr/>
    </dgm:pt>
    <dgm:pt modelId="{0D552527-F1BD-44E0-97DC-48E8D47CE884}" type="pres">
      <dgm:prSet presAssocID="{F7631BAE-1E53-4658-8815-B4B6CBC66882}" presName="space" presStyleCnt="0"/>
      <dgm:spPr/>
    </dgm:pt>
    <dgm:pt modelId="{B83854D7-8413-4F0D-8401-35CCC9F82056}" type="pres">
      <dgm:prSet presAssocID="{827AA246-FF08-42FF-8F8A-81C940B525B8}" presName="composite" presStyleCnt="0"/>
      <dgm:spPr/>
    </dgm:pt>
    <dgm:pt modelId="{846CCC4D-64E8-485F-B2DD-9CA26B5D8DFA}" type="pres">
      <dgm:prSet presAssocID="{827AA246-FF08-42FF-8F8A-81C940B525B8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6BA47D3E-018B-4110-8910-2A1702A8EC49}" type="pres">
      <dgm:prSet presAssocID="{827AA246-FF08-42FF-8F8A-81C940B525B8}" presName="desTx" presStyleLbl="alignAccFollowNode1" presStyleIdx="2" presStyleCnt="5">
        <dgm:presLayoutVars>
          <dgm:bulletEnabled val="1"/>
        </dgm:presLayoutVars>
      </dgm:prSet>
      <dgm:spPr/>
    </dgm:pt>
    <dgm:pt modelId="{C5AF7B4E-EF71-4844-A3E4-FBAE31F58F48}" type="pres">
      <dgm:prSet presAssocID="{A9B8742A-071B-446E-9440-B03D907FF968}" presName="space" presStyleCnt="0"/>
      <dgm:spPr/>
    </dgm:pt>
    <dgm:pt modelId="{6EA0432C-5BE9-434F-9103-92B0F80619DF}" type="pres">
      <dgm:prSet presAssocID="{310076E1-3B66-4E6D-88F7-5D1F904F87F1}" presName="composite" presStyleCnt="0"/>
      <dgm:spPr/>
    </dgm:pt>
    <dgm:pt modelId="{DBF2BEA0-FB58-43D9-B001-026B5303575C}" type="pres">
      <dgm:prSet presAssocID="{310076E1-3B66-4E6D-88F7-5D1F904F87F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EC14A555-8AF3-4751-9AE6-8783BE397499}" type="pres">
      <dgm:prSet presAssocID="{310076E1-3B66-4E6D-88F7-5D1F904F87F1}" presName="desTx" presStyleLbl="alignAccFollowNode1" presStyleIdx="3" presStyleCnt="5">
        <dgm:presLayoutVars>
          <dgm:bulletEnabled val="1"/>
        </dgm:presLayoutVars>
      </dgm:prSet>
      <dgm:spPr/>
    </dgm:pt>
    <dgm:pt modelId="{5F225286-C9CC-4B68-9D37-C876FEDFA2D7}" type="pres">
      <dgm:prSet presAssocID="{1EA5E691-BF8E-476C-9E86-0F49F5EDCE36}" presName="space" presStyleCnt="0"/>
      <dgm:spPr/>
    </dgm:pt>
    <dgm:pt modelId="{ED02D3CE-73F4-4B55-87D9-42C00EAE1D6E}" type="pres">
      <dgm:prSet presAssocID="{882CCCAA-ADB5-4A6B-8366-FD7CE384308F}" presName="composite" presStyleCnt="0"/>
      <dgm:spPr/>
    </dgm:pt>
    <dgm:pt modelId="{A7586804-51BD-492D-8E80-C67069CB93D5}" type="pres">
      <dgm:prSet presAssocID="{882CCCAA-ADB5-4A6B-8366-FD7CE384308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EF440364-C833-4D83-9DBE-5F0B7583E449}" type="pres">
      <dgm:prSet presAssocID="{882CCCAA-ADB5-4A6B-8366-FD7CE384308F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B5D61509-0A4E-4910-A612-8CB9ED6777CC}" type="presOf" srcId="{827AA246-FF08-42FF-8F8A-81C940B525B8}" destId="{846CCC4D-64E8-485F-B2DD-9CA26B5D8DFA}" srcOrd="0" destOrd="0" presId="urn:microsoft.com/office/officeart/2005/8/layout/hList1"/>
    <dgm:cxn modelId="{CFAEA81B-A766-49C7-9ED3-09789122523D}" type="presOf" srcId="{C84D4AB3-A4DB-43D1-8F77-FF61B3653470}" destId="{16EB89A8-7423-45EE-93C7-D96082E870E6}" srcOrd="0" destOrd="0" presId="urn:microsoft.com/office/officeart/2005/8/layout/hList1"/>
    <dgm:cxn modelId="{A47D0B27-6358-4468-B440-6341B36B759C}" srcId="{827AA246-FF08-42FF-8F8A-81C940B525B8}" destId="{DC287354-A78B-4430-B6F7-2F0A75B40BC6}" srcOrd="0" destOrd="0" parTransId="{591088E5-0B16-4CE2-9FC1-DAF5D83CF841}" sibTransId="{CD96867D-2F4F-423F-AFE4-DDB5C02757E4}"/>
    <dgm:cxn modelId="{5ADB522D-F035-4888-9B70-A00DFE2D5891}" type="presOf" srcId="{310076E1-3B66-4E6D-88F7-5D1F904F87F1}" destId="{DBF2BEA0-FB58-43D9-B001-026B5303575C}" srcOrd="0" destOrd="0" presId="urn:microsoft.com/office/officeart/2005/8/layout/hList1"/>
    <dgm:cxn modelId="{35F62639-D171-4835-BB5F-4CA8C076DB01}" type="presOf" srcId="{342F5395-7137-41C3-B936-F6D7B87A27DF}" destId="{398B7080-2CE8-408C-9043-4ABD82927341}" srcOrd="0" destOrd="0" presId="urn:microsoft.com/office/officeart/2005/8/layout/hList1"/>
    <dgm:cxn modelId="{0B782B3C-E6CA-4ECA-956E-E6A559AD51F0}" type="presOf" srcId="{145743BC-6DE2-4FEA-A1B5-69CC54600F11}" destId="{EF440364-C833-4D83-9DBE-5F0B7583E449}" srcOrd="0" destOrd="1" presId="urn:microsoft.com/office/officeart/2005/8/layout/hList1"/>
    <dgm:cxn modelId="{8A23A962-6A27-4E23-B2F5-99D0F62E4377}" srcId="{310076E1-3B66-4E6D-88F7-5D1F904F87F1}" destId="{EFF9256A-6DAB-4D5A-AEF8-0F329F99DC01}" srcOrd="0" destOrd="0" parTransId="{20F222AA-B31E-4091-9497-750336FA9758}" sibTransId="{37D64D3E-920E-4409-AAAB-1AA912C3BE57}"/>
    <dgm:cxn modelId="{37FC4867-3B2C-41C7-89FA-D37DEE772C57}" type="presOf" srcId="{EFF9256A-6DAB-4D5A-AEF8-0F329F99DC01}" destId="{EC14A555-8AF3-4751-9AE6-8783BE397499}" srcOrd="0" destOrd="0" presId="urn:microsoft.com/office/officeart/2005/8/layout/hList1"/>
    <dgm:cxn modelId="{1B2EDF6A-01BF-4B4B-B404-4EF2C66AC9AF}" srcId="{342F5395-7137-41C3-B936-F6D7B87A27DF}" destId="{310076E1-3B66-4E6D-88F7-5D1F904F87F1}" srcOrd="3" destOrd="0" parTransId="{410A4334-4BC2-49E7-B99D-61BD79E6F901}" sibTransId="{1EA5E691-BF8E-476C-9E86-0F49F5EDCE36}"/>
    <dgm:cxn modelId="{DE30146D-6697-4911-A3E3-503E8904BCFF}" type="presOf" srcId="{55B21EB2-5A54-4BBC-A5C4-A3E047A8BDB0}" destId="{8097C1D9-9AFB-476F-A2CC-4413AAE572C6}" srcOrd="0" destOrd="0" presId="urn:microsoft.com/office/officeart/2005/8/layout/hList1"/>
    <dgm:cxn modelId="{DC8FE24D-6574-4CAE-836C-2B30E2038BFD}" srcId="{342F5395-7137-41C3-B936-F6D7B87A27DF}" destId="{716FCB59-B9C5-4E90-A6F4-15929B111BFA}" srcOrd="0" destOrd="0" parTransId="{A45D1E75-3BCD-4A6C-8E04-6932CF5A9CEB}" sibTransId="{566D5724-27C9-4624-9D0C-FBC5A5D8B725}"/>
    <dgm:cxn modelId="{B61E0155-3C3E-4F2B-B640-F85E13BD3464}" type="presOf" srcId="{26DED9FF-31FB-4E54-96E7-2AA767E2E39F}" destId="{EF440364-C833-4D83-9DBE-5F0B7583E449}" srcOrd="0" destOrd="0" presId="urn:microsoft.com/office/officeart/2005/8/layout/hList1"/>
    <dgm:cxn modelId="{0E7D365A-B9C3-41FC-9D75-5A4ABAA5FC26}" type="presOf" srcId="{DC287354-A78B-4430-B6F7-2F0A75B40BC6}" destId="{6BA47D3E-018B-4110-8910-2A1702A8EC49}" srcOrd="0" destOrd="0" presId="urn:microsoft.com/office/officeart/2005/8/layout/hList1"/>
    <dgm:cxn modelId="{A4E36189-7652-4104-A82B-69018DC9A3CB}" srcId="{342F5395-7137-41C3-B936-F6D7B87A27DF}" destId="{55B21EB2-5A54-4BBC-A5C4-A3E047A8BDB0}" srcOrd="1" destOrd="0" parTransId="{6237864B-174B-4764-B10D-533A4E49F166}" sibTransId="{F7631BAE-1E53-4658-8815-B4B6CBC66882}"/>
    <dgm:cxn modelId="{C1056999-29A2-44DD-839B-46F10DA4C997}" type="presOf" srcId="{882CCCAA-ADB5-4A6B-8366-FD7CE384308F}" destId="{A7586804-51BD-492D-8E80-C67069CB93D5}" srcOrd="0" destOrd="0" presId="urn:microsoft.com/office/officeart/2005/8/layout/hList1"/>
    <dgm:cxn modelId="{1596E1A1-FDEA-4770-ADA5-CD9A00C744B1}" srcId="{882CCCAA-ADB5-4A6B-8366-FD7CE384308F}" destId="{26DED9FF-31FB-4E54-96E7-2AA767E2E39F}" srcOrd="0" destOrd="0" parTransId="{7FD16EF8-C94C-4DF5-9AA7-3228641DCDA8}" sibTransId="{D69DB939-C600-476B-9DB3-E8AA90AC49B1}"/>
    <dgm:cxn modelId="{1D3A15AA-4C7D-42EB-ADAB-72BE7C6C7EB9}" srcId="{342F5395-7137-41C3-B936-F6D7B87A27DF}" destId="{882CCCAA-ADB5-4A6B-8366-FD7CE384308F}" srcOrd="4" destOrd="0" parTransId="{3C7417C4-B108-445B-86E9-067DC81A3C29}" sibTransId="{BA59009D-8EC3-4219-92B9-94D5BF9335EB}"/>
    <dgm:cxn modelId="{5B09A4B9-6782-454A-9669-3C5048998462}" type="presOf" srcId="{716FCB59-B9C5-4E90-A6F4-15929B111BFA}" destId="{DFFDE4CD-6372-4B9A-8D0C-68DDFAA1008C}" srcOrd="0" destOrd="0" presId="urn:microsoft.com/office/officeart/2005/8/layout/hList1"/>
    <dgm:cxn modelId="{8CFE11C5-3FE0-49A2-BA7B-0A3A0873A606}" type="presOf" srcId="{42702CF0-7015-437E-9D72-5335EDBF7D03}" destId="{7CFB9F5C-1CE6-41E0-83F8-272499A7B0BC}" srcOrd="0" destOrd="0" presId="urn:microsoft.com/office/officeart/2005/8/layout/hList1"/>
    <dgm:cxn modelId="{0C149CC6-D91D-4829-B020-0A3CA2DA50F0}" srcId="{882CCCAA-ADB5-4A6B-8366-FD7CE384308F}" destId="{145743BC-6DE2-4FEA-A1B5-69CC54600F11}" srcOrd="1" destOrd="0" parTransId="{2862BAE6-F924-4269-BA5F-73BA5F1509D1}" sibTransId="{18CB3CCB-10EC-465A-A000-B0241327DBF7}"/>
    <dgm:cxn modelId="{3714EFD9-5505-4AD3-8424-44C3138F774C}" srcId="{342F5395-7137-41C3-B936-F6D7B87A27DF}" destId="{827AA246-FF08-42FF-8F8A-81C940B525B8}" srcOrd="2" destOrd="0" parTransId="{29CEA6DA-1F69-4069-8423-1EF9F3E4E154}" sibTransId="{A9B8742A-071B-446E-9440-B03D907FF968}"/>
    <dgm:cxn modelId="{9FE654E3-412F-4C10-A805-84C5E40D4B19}" srcId="{716FCB59-B9C5-4E90-A6F4-15929B111BFA}" destId="{C84D4AB3-A4DB-43D1-8F77-FF61B3653470}" srcOrd="0" destOrd="0" parTransId="{226E88FF-A47C-4131-B9C4-9E5EB2CC6237}" sibTransId="{67C1A9DC-CBF1-440F-AAB9-F7F58082FBB8}"/>
    <dgm:cxn modelId="{B8D827F3-688B-4FBC-A59B-FF2E166879DB}" srcId="{55B21EB2-5A54-4BBC-A5C4-A3E047A8BDB0}" destId="{42702CF0-7015-437E-9D72-5335EDBF7D03}" srcOrd="0" destOrd="0" parTransId="{E2CD12E1-E1EC-4F13-ABAD-073642E8FC3C}" sibTransId="{03CE5F2A-53BA-4B37-9FA9-69EBF0F3925F}"/>
    <dgm:cxn modelId="{2B96CE23-BA35-432C-A064-7AAB27E040A8}" type="presParOf" srcId="{398B7080-2CE8-408C-9043-4ABD82927341}" destId="{1A9B3BA6-8BE8-4324-BCD8-3637B15C4450}" srcOrd="0" destOrd="0" presId="urn:microsoft.com/office/officeart/2005/8/layout/hList1"/>
    <dgm:cxn modelId="{AB276835-1856-4A33-AF44-29C282871063}" type="presParOf" srcId="{1A9B3BA6-8BE8-4324-BCD8-3637B15C4450}" destId="{DFFDE4CD-6372-4B9A-8D0C-68DDFAA1008C}" srcOrd="0" destOrd="0" presId="urn:microsoft.com/office/officeart/2005/8/layout/hList1"/>
    <dgm:cxn modelId="{8D415420-6AF1-4AF5-B603-FD829583D343}" type="presParOf" srcId="{1A9B3BA6-8BE8-4324-BCD8-3637B15C4450}" destId="{16EB89A8-7423-45EE-93C7-D96082E870E6}" srcOrd="1" destOrd="0" presId="urn:microsoft.com/office/officeart/2005/8/layout/hList1"/>
    <dgm:cxn modelId="{F14B62F9-DE85-4BC4-B1C4-9CF276E8437F}" type="presParOf" srcId="{398B7080-2CE8-408C-9043-4ABD82927341}" destId="{DE191ECB-7AE9-492D-B42D-5AF2093EA2DD}" srcOrd="1" destOrd="0" presId="urn:microsoft.com/office/officeart/2005/8/layout/hList1"/>
    <dgm:cxn modelId="{A32240AF-9A88-4F4B-9CB2-FE76C61E8747}" type="presParOf" srcId="{398B7080-2CE8-408C-9043-4ABD82927341}" destId="{3C109FD5-243C-45B8-A9AA-51CB1B1F6E52}" srcOrd="2" destOrd="0" presId="urn:microsoft.com/office/officeart/2005/8/layout/hList1"/>
    <dgm:cxn modelId="{8F4049EB-B4E0-46F8-A072-243BB8D01B7C}" type="presParOf" srcId="{3C109FD5-243C-45B8-A9AA-51CB1B1F6E52}" destId="{8097C1D9-9AFB-476F-A2CC-4413AAE572C6}" srcOrd="0" destOrd="0" presId="urn:microsoft.com/office/officeart/2005/8/layout/hList1"/>
    <dgm:cxn modelId="{5049AD30-7C05-4097-9B04-BCFB13BE0EBB}" type="presParOf" srcId="{3C109FD5-243C-45B8-A9AA-51CB1B1F6E52}" destId="{7CFB9F5C-1CE6-41E0-83F8-272499A7B0BC}" srcOrd="1" destOrd="0" presId="urn:microsoft.com/office/officeart/2005/8/layout/hList1"/>
    <dgm:cxn modelId="{A15D6F22-D5AA-4849-9EB8-DC42F0E0DF9F}" type="presParOf" srcId="{398B7080-2CE8-408C-9043-4ABD82927341}" destId="{0D552527-F1BD-44E0-97DC-48E8D47CE884}" srcOrd="3" destOrd="0" presId="urn:microsoft.com/office/officeart/2005/8/layout/hList1"/>
    <dgm:cxn modelId="{FDE82FE7-0741-4952-A23B-96AF83C81067}" type="presParOf" srcId="{398B7080-2CE8-408C-9043-4ABD82927341}" destId="{B83854D7-8413-4F0D-8401-35CCC9F82056}" srcOrd="4" destOrd="0" presId="urn:microsoft.com/office/officeart/2005/8/layout/hList1"/>
    <dgm:cxn modelId="{FFCABA50-BF87-4602-9BA7-B9AA889ED705}" type="presParOf" srcId="{B83854D7-8413-4F0D-8401-35CCC9F82056}" destId="{846CCC4D-64E8-485F-B2DD-9CA26B5D8DFA}" srcOrd="0" destOrd="0" presId="urn:microsoft.com/office/officeart/2005/8/layout/hList1"/>
    <dgm:cxn modelId="{F82A3A21-D1B4-4359-A561-E64D2D387B34}" type="presParOf" srcId="{B83854D7-8413-4F0D-8401-35CCC9F82056}" destId="{6BA47D3E-018B-4110-8910-2A1702A8EC49}" srcOrd="1" destOrd="0" presId="urn:microsoft.com/office/officeart/2005/8/layout/hList1"/>
    <dgm:cxn modelId="{90C04A0F-7CAE-4065-A6E1-9BB7A935C847}" type="presParOf" srcId="{398B7080-2CE8-408C-9043-4ABD82927341}" destId="{C5AF7B4E-EF71-4844-A3E4-FBAE31F58F48}" srcOrd="5" destOrd="0" presId="urn:microsoft.com/office/officeart/2005/8/layout/hList1"/>
    <dgm:cxn modelId="{800EB185-3217-47E3-AC34-2C177BD809D7}" type="presParOf" srcId="{398B7080-2CE8-408C-9043-4ABD82927341}" destId="{6EA0432C-5BE9-434F-9103-92B0F80619DF}" srcOrd="6" destOrd="0" presId="urn:microsoft.com/office/officeart/2005/8/layout/hList1"/>
    <dgm:cxn modelId="{CBDE10C4-FD40-44F0-B5D6-07390C73B633}" type="presParOf" srcId="{6EA0432C-5BE9-434F-9103-92B0F80619DF}" destId="{DBF2BEA0-FB58-43D9-B001-026B5303575C}" srcOrd="0" destOrd="0" presId="urn:microsoft.com/office/officeart/2005/8/layout/hList1"/>
    <dgm:cxn modelId="{16793840-3EE5-42F0-AFB0-A85B2CECC4EA}" type="presParOf" srcId="{6EA0432C-5BE9-434F-9103-92B0F80619DF}" destId="{EC14A555-8AF3-4751-9AE6-8783BE397499}" srcOrd="1" destOrd="0" presId="urn:microsoft.com/office/officeart/2005/8/layout/hList1"/>
    <dgm:cxn modelId="{ACA3F303-B572-4C9D-A9D3-E771EF6275D5}" type="presParOf" srcId="{398B7080-2CE8-408C-9043-4ABD82927341}" destId="{5F225286-C9CC-4B68-9D37-C876FEDFA2D7}" srcOrd="7" destOrd="0" presId="urn:microsoft.com/office/officeart/2005/8/layout/hList1"/>
    <dgm:cxn modelId="{56CE3D4A-247C-4013-9D00-488C507C3476}" type="presParOf" srcId="{398B7080-2CE8-408C-9043-4ABD82927341}" destId="{ED02D3CE-73F4-4B55-87D9-42C00EAE1D6E}" srcOrd="8" destOrd="0" presId="urn:microsoft.com/office/officeart/2005/8/layout/hList1"/>
    <dgm:cxn modelId="{4B21028C-B9F1-4BFE-A02A-E67CEB9393A2}" type="presParOf" srcId="{ED02D3CE-73F4-4B55-87D9-42C00EAE1D6E}" destId="{A7586804-51BD-492D-8E80-C67069CB93D5}" srcOrd="0" destOrd="0" presId="urn:microsoft.com/office/officeart/2005/8/layout/hList1"/>
    <dgm:cxn modelId="{87FE7C7F-FE49-4083-8692-5A444E650E96}" type="presParOf" srcId="{ED02D3CE-73F4-4B55-87D9-42C00EAE1D6E}" destId="{EF440364-C833-4D83-9DBE-5F0B7583E44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B8B123-9E97-49CC-90FA-707AE8AEAFD6}" type="doc">
      <dgm:prSet loTypeId="urn:microsoft.com/office/officeart/2008/layout/SquareAccent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5955357D-BE0A-4022-BAEC-AC933F3729D2}">
      <dgm:prSet phldrT="[Text]" custT="1"/>
      <dgm:spPr/>
      <dgm:t>
        <a:bodyPr/>
        <a:lstStyle/>
        <a:p>
          <a:r>
            <a:rPr lang="hr-HR" sz="2400" dirty="0"/>
            <a:t>Data processing </a:t>
          </a:r>
          <a:r>
            <a:rPr lang="hr-HR" sz="2400" dirty="0" err="1"/>
            <a:t>records</a:t>
          </a:r>
          <a:r>
            <a:rPr lang="hr-HR" sz="2400" dirty="0"/>
            <a:t> </a:t>
          </a:r>
          <a:r>
            <a:rPr lang="hr-HR" sz="2400" dirty="0" err="1"/>
            <a:t>analyse</a:t>
          </a:r>
          <a:endParaRPr lang="en-US" sz="2400" dirty="0"/>
        </a:p>
      </dgm:t>
    </dgm:pt>
    <dgm:pt modelId="{057A2B4F-59F1-4855-8265-CCE0069CEC10}" type="parTrans" cxnId="{82D817D9-71B3-443B-9A35-47B87CEAEB47}">
      <dgm:prSet/>
      <dgm:spPr/>
      <dgm:t>
        <a:bodyPr/>
        <a:lstStyle/>
        <a:p>
          <a:endParaRPr lang="en-US"/>
        </a:p>
      </dgm:t>
    </dgm:pt>
    <dgm:pt modelId="{24C379B8-FAC0-4848-84DC-067A5B6D8BF4}" type="sibTrans" cxnId="{82D817D9-71B3-443B-9A35-47B87CEAEB47}">
      <dgm:prSet/>
      <dgm:spPr/>
      <dgm:t>
        <a:bodyPr/>
        <a:lstStyle/>
        <a:p>
          <a:endParaRPr lang="en-US"/>
        </a:p>
      </dgm:t>
    </dgm:pt>
    <dgm:pt modelId="{345F1C5B-6266-4EBE-88EB-A39E571C33B9}">
      <dgm:prSet phldrT="[Text]" custT="1"/>
      <dgm:spPr/>
      <dgm:t>
        <a:bodyPr/>
        <a:lstStyle/>
        <a:p>
          <a:r>
            <a:rPr lang="hr-HR" sz="2400" dirty="0"/>
            <a:t>DPIA</a:t>
          </a:r>
          <a:endParaRPr lang="en-US" sz="2400" dirty="0"/>
        </a:p>
      </dgm:t>
    </dgm:pt>
    <dgm:pt modelId="{A8107418-A191-42E3-A4C8-B466BAF13A23}" type="parTrans" cxnId="{00F12F8D-B393-4D29-AF66-F4D1CF18F15E}">
      <dgm:prSet/>
      <dgm:spPr/>
      <dgm:t>
        <a:bodyPr/>
        <a:lstStyle/>
        <a:p>
          <a:endParaRPr lang="en-US"/>
        </a:p>
      </dgm:t>
    </dgm:pt>
    <dgm:pt modelId="{8E7D1467-75B4-4EA2-B327-B0098ABF270A}" type="sibTrans" cxnId="{00F12F8D-B393-4D29-AF66-F4D1CF18F15E}">
      <dgm:prSet/>
      <dgm:spPr/>
      <dgm:t>
        <a:bodyPr/>
        <a:lstStyle/>
        <a:p>
          <a:endParaRPr lang="en-US"/>
        </a:p>
      </dgm:t>
    </dgm:pt>
    <dgm:pt modelId="{E52B36F5-3426-47E2-B2F1-C3F51F90181A}">
      <dgm:prSet phldrT="[Text]" custT="1"/>
      <dgm:spPr/>
      <dgm:t>
        <a:bodyPr/>
        <a:lstStyle/>
        <a:p>
          <a:r>
            <a:rPr lang="hr-HR" sz="2400" dirty="0" err="1"/>
            <a:t>Interviews</a:t>
          </a:r>
          <a:endParaRPr lang="en-US" sz="2400" dirty="0"/>
        </a:p>
      </dgm:t>
    </dgm:pt>
    <dgm:pt modelId="{B7B5DFF6-C636-432F-9595-6A4A50E8CB50}" type="parTrans" cxnId="{DFF7DFB8-8594-4692-B46C-D91B69777DC6}">
      <dgm:prSet/>
      <dgm:spPr/>
      <dgm:t>
        <a:bodyPr/>
        <a:lstStyle/>
        <a:p>
          <a:endParaRPr lang="en-US"/>
        </a:p>
      </dgm:t>
    </dgm:pt>
    <dgm:pt modelId="{3F7F35CA-2C27-4CD8-A97B-F21A2771E2EF}" type="sibTrans" cxnId="{DFF7DFB8-8594-4692-B46C-D91B69777DC6}">
      <dgm:prSet/>
      <dgm:spPr/>
      <dgm:t>
        <a:bodyPr/>
        <a:lstStyle/>
        <a:p>
          <a:endParaRPr lang="en-US"/>
        </a:p>
      </dgm:t>
    </dgm:pt>
    <dgm:pt modelId="{7057A33F-EB30-45D9-A203-A463588F7666}">
      <dgm:prSet phldrT="[Text]" custT="1"/>
      <dgm:spPr/>
      <dgm:t>
        <a:bodyPr/>
        <a:lstStyle/>
        <a:p>
          <a:r>
            <a:rPr lang="hr-HR" sz="2400" dirty="0"/>
            <a:t>Personal data </a:t>
          </a:r>
          <a:r>
            <a:rPr lang="hr-HR" sz="2400" dirty="0" err="1"/>
            <a:t>maping</a:t>
          </a:r>
          <a:endParaRPr lang="en-US" sz="2400" dirty="0"/>
        </a:p>
      </dgm:t>
    </dgm:pt>
    <dgm:pt modelId="{5C2CA1B5-1FCD-4399-BA64-30F435243430}" type="parTrans" cxnId="{EE90867B-24BC-4081-8886-B9FDCCBFA6B3}">
      <dgm:prSet/>
      <dgm:spPr/>
      <dgm:t>
        <a:bodyPr/>
        <a:lstStyle/>
        <a:p>
          <a:endParaRPr lang="en-US"/>
        </a:p>
      </dgm:t>
    </dgm:pt>
    <dgm:pt modelId="{848DBBD8-E3AA-4160-9D49-A5A8A815D995}" type="sibTrans" cxnId="{EE90867B-24BC-4081-8886-B9FDCCBFA6B3}">
      <dgm:prSet/>
      <dgm:spPr/>
      <dgm:t>
        <a:bodyPr/>
        <a:lstStyle/>
        <a:p>
          <a:endParaRPr lang="en-US"/>
        </a:p>
      </dgm:t>
    </dgm:pt>
    <dgm:pt modelId="{EE48A708-8584-40E7-9A05-6557B361D73F}">
      <dgm:prSet phldrT="[Text]" custT="1"/>
      <dgm:spPr/>
      <dgm:t>
        <a:bodyPr/>
        <a:lstStyle/>
        <a:p>
          <a:r>
            <a:rPr lang="hr-HR" sz="2400" dirty="0"/>
            <a:t>Data processing </a:t>
          </a:r>
          <a:r>
            <a:rPr lang="hr-HR" sz="2400" dirty="0" err="1"/>
            <a:t>records</a:t>
          </a:r>
          <a:endParaRPr lang="en-US" sz="2400" dirty="0"/>
        </a:p>
      </dgm:t>
    </dgm:pt>
    <dgm:pt modelId="{AED30CCE-D541-4448-8929-2CED2291B06C}" type="parTrans" cxnId="{D7D62A96-E22C-4A43-B055-4E372C0FABC9}">
      <dgm:prSet/>
      <dgm:spPr/>
      <dgm:t>
        <a:bodyPr/>
        <a:lstStyle/>
        <a:p>
          <a:endParaRPr lang="en-US"/>
        </a:p>
      </dgm:t>
    </dgm:pt>
    <dgm:pt modelId="{DAE7DFC6-5008-4876-B8F2-2877EAC5742A}" type="sibTrans" cxnId="{D7D62A96-E22C-4A43-B055-4E372C0FABC9}">
      <dgm:prSet/>
      <dgm:spPr/>
      <dgm:t>
        <a:bodyPr/>
        <a:lstStyle/>
        <a:p>
          <a:endParaRPr lang="en-US"/>
        </a:p>
      </dgm:t>
    </dgm:pt>
    <dgm:pt modelId="{047935E1-ED01-4366-A85E-7615A565F228}">
      <dgm:prSet phldrT="[Text]" custT="1"/>
      <dgm:spPr/>
      <dgm:t>
        <a:bodyPr/>
        <a:lstStyle/>
        <a:p>
          <a:r>
            <a:rPr lang="hr-HR" sz="2400" dirty="0"/>
            <a:t>Company GDPR </a:t>
          </a:r>
          <a:r>
            <a:rPr lang="hr-HR" sz="2400" dirty="0" err="1"/>
            <a:t>requirements</a:t>
          </a:r>
          <a:endParaRPr lang="en-US" sz="2400" dirty="0"/>
        </a:p>
      </dgm:t>
    </dgm:pt>
    <dgm:pt modelId="{A709F708-1A69-4BA1-9EC8-61B235476FB2}" type="sibTrans" cxnId="{90004333-AEC8-4C55-988B-383E4E47E327}">
      <dgm:prSet/>
      <dgm:spPr/>
      <dgm:t>
        <a:bodyPr/>
        <a:lstStyle/>
        <a:p>
          <a:endParaRPr lang="en-US"/>
        </a:p>
      </dgm:t>
    </dgm:pt>
    <dgm:pt modelId="{0B57665E-385E-4943-9124-BC700BC61AC7}" type="parTrans" cxnId="{90004333-AEC8-4C55-988B-383E4E47E327}">
      <dgm:prSet/>
      <dgm:spPr/>
      <dgm:t>
        <a:bodyPr/>
        <a:lstStyle/>
        <a:p>
          <a:endParaRPr lang="en-US"/>
        </a:p>
      </dgm:t>
    </dgm:pt>
    <dgm:pt modelId="{1A8289DF-1DE2-477B-A016-8B145D2B62EB}">
      <dgm:prSet phldrT="[Text]" custT="1"/>
      <dgm:spPr/>
      <dgm:t>
        <a:bodyPr/>
        <a:lstStyle/>
        <a:p>
          <a:r>
            <a:rPr lang="hr-HR" sz="2400" dirty="0" err="1"/>
            <a:t>Coordination</a:t>
          </a:r>
          <a:r>
            <a:rPr lang="hr-HR" sz="2400" dirty="0"/>
            <a:t> </a:t>
          </a:r>
          <a:r>
            <a:rPr lang="hr-HR" sz="2400" dirty="0" err="1"/>
            <a:t>meeting</a:t>
          </a:r>
          <a:endParaRPr lang="en-US" sz="2400" dirty="0"/>
        </a:p>
      </dgm:t>
    </dgm:pt>
    <dgm:pt modelId="{366D0FBF-338F-4E24-B9C6-E59FC45B5756}" type="parTrans" cxnId="{A54F1D29-50F6-41C6-86CD-8936C2AA2974}">
      <dgm:prSet/>
      <dgm:spPr/>
      <dgm:t>
        <a:bodyPr/>
        <a:lstStyle/>
        <a:p>
          <a:endParaRPr lang="en-US"/>
        </a:p>
      </dgm:t>
    </dgm:pt>
    <dgm:pt modelId="{F1AF2499-1125-40D7-B98D-24B5CA499634}" type="sibTrans" cxnId="{A54F1D29-50F6-41C6-86CD-8936C2AA2974}">
      <dgm:prSet/>
      <dgm:spPr/>
      <dgm:t>
        <a:bodyPr/>
        <a:lstStyle/>
        <a:p>
          <a:endParaRPr lang="en-US"/>
        </a:p>
      </dgm:t>
    </dgm:pt>
    <dgm:pt modelId="{6C84DA26-3C53-4020-8A5C-AAA6D58FF26F}">
      <dgm:prSet phldrT="[Text]" custT="1"/>
      <dgm:spPr/>
      <dgm:t>
        <a:bodyPr/>
        <a:lstStyle/>
        <a:p>
          <a:r>
            <a:rPr lang="hr-HR" sz="2400" dirty="0"/>
            <a:t>Base for </a:t>
          </a:r>
          <a:r>
            <a:rPr lang="hr-HR" sz="2400" dirty="0" err="1"/>
            <a:t>budgeting</a:t>
          </a:r>
          <a:endParaRPr lang="en-US" sz="2400" dirty="0"/>
        </a:p>
      </dgm:t>
    </dgm:pt>
    <dgm:pt modelId="{43CD0C65-510E-4173-9D28-E5118BD32AA4}" type="parTrans" cxnId="{E9337155-FE9E-45CB-B5C4-DA8A848924A9}">
      <dgm:prSet/>
      <dgm:spPr/>
    </dgm:pt>
    <dgm:pt modelId="{8CB8CF0B-D052-4B34-955F-1A51F56803AC}" type="sibTrans" cxnId="{E9337155-FE9E-45CB-B5C4-DA8A848924A9}">
      <dgm:prSet/>
      <dgm:spPr/>
    </dgm:pt>
    <dgm:pt modelId="{A9AC1D53-1D4C-47C3-AAC5-89F6835F4E94}" type="pres">
      <dgm:prSet presAssocID="{12B8B123-9E97-49CC-90FA-707AE8AEAFD6}" presName="layout" presStyleCnt="0">
        <dgm:presLayoutVars>
          <dgm:chMax/>
          <dgm:chPref/>
          <dgm:dir/>
          <dgm:resizeHandles/>
        </dgm:presLayoutVars>
      </dgm:prSet>
      <dgm:spPr/>
    </dgm:pt>
    <dgm:pt modelId="{4973A96B-1F6C-4F2E-AB8D-D090E5B696EA}" type="pres">
      <dgm:prSet presAssocID="{5955357D-BE0A-4022-BAEC-AC933F3729D2}" presName="root" presStyleCnt="0">
        <dgm:presLayoutVars>
          <dgm:chMax/>
          <dgm:chPref/>
        </dgm:presLayoutVars>
      </dgm:prSet>
      <dgm:spPr/>
    </dgm:pt>
    <dgm:pt modelId="{A162970F-C9A3-495B-B070-61351F4CE507}" type="pres">
      <dgm:prSet presAssocID="{5955357D-BE0A-4022-BAEC-AC933F3729D2}" presName="rootComposite" presStyleCnt="0">
        <dgm:presLayoutVars/>
      </dgm:prSet>
      <dgm:spPr/>
    </dgm:pt>
    <dgm:pt modelId="{55D9FFE2-8844-48B0-9482-5A84D6C25A61}" type="pres">
      <dgm:prSet presAssocID="{5955357D-BE0A-4022-BAEC-AC933F3729D2}" presName="ParentAccent" presStyleLbl="alignNode1" presStyleIdx="0" presStyleCnt="3"/>
      <dgm:spPr/>
    </dgm:pt>
    <dgm:pt modelId="{E0B78B9B-869D-451E-B246-D106A060A338}" type="pres">
      <dgm:prSet presAssocID="{5955357D-BE0A-4022-BAEC-AC933F3729D2}" presName="ParentSmallAccent" presStyleLbl="fgAcc1" presStyleIdx="0" presStyleCnt="3"/>
      <dgm:spPr/>
    </dgm:pt>
    <dgm:pt modelId="{06D33F07-9061-4257-B3EB-02FB3968A85A}" type="pres">
      <dgm:prSet presAssocID="{5955357D-BE0A-4022-BAEC-AC933F3729D2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1073E360-81CA-4DBE-AA3A-146D90CF7536}" type="pres">
      <dgm:prSet presAssocID="{5955357D-BE0A-4022-BAEC-AC933F3729D2}" presName="childShape" presStyleCnt="0">
        <dgm:presLayoutVars>
          <dgm:chMax val="0"/>
          <dgm:chPref val="0"/>
        </dgm:presLayoutVars>
      </dgm:prSet>
      <dgm:spPr/>
    </dgm:pt>
    <dgm:pt modelId="{AF805D5F-8FBA-4685-8FAA-7938AF5CCBF2}" type="pres">
      <dgm:prSet presAssocID="{1A8289DF-1DE2-477B-A016-8B145D2B62EB}" presName="childComposite" presStyleCnt="0">
        <dgm:presLayoutVars>
          <dgm:chMax val="0"/>
          <dgm:chPref val="0"/>
        </dgm:presLayoutVars>
      </dgm:prSet>
      <dgm:spPr/>
    </dgm:pt>
    <dgm:pt modelId="{1982EEF5-B744-4270-95D5-433761818E76}" type="pres">
      <dgm:prSet presAssocID="{1A8289DF-1DE2-477B-A016-8B145D2B62EB}" presName="ChildAccent" presStyleLbl="solidFgAcc1" presStyleIdx="0" presStyleCnt="5"/>
      <dgm:spPr/>
    </dgm:pt>
    <dgm:pt modelId="{D466C1E7-D4F1-402F-9A8B-EB1346259BDD}" type="pres">
      <dgm:prSet presAssocID="{1A8289DF-1DE2-477B-A016-8B145D2B62EB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F43031C4-6F0B-4112-9609-68BE2ED76644}" type="pres">
      <dgm:prSet presAssocID="{345F1C5B-6266-4EBE-88EB-A39E571C33B9}" presName="root" presStyleCnt="0">
        <dgm:presLayoutVars>
          <dgm:chMax/>
          <dgm:chPref/>
        </dgm:presLayoutVars>
      </dgm:prSet>
      <dgm:spPr/>
    </dgm:pt>
    <dgm:pt modelId="{752B0561-5454-4BFF-9C60-2CDB88251AAA}" type="pres">
      <dgm:prSet presAssocID="{345F1C5B-6266-4EBE-88EB-A39E571C33B9}" presName="rootComposite" presStyleCnt="0">
        <dgm:presLayoutVars/>
      </dgm:prSet>
      <dgm:spPr/>
    </dgm:pt>
    <dgm:pt modelId="{7E3B1C5C-F914-47A0-9811-598A66A42864}" type="pres">
      <dgm:prSet presAssocID="{345F1C5B-6266-4EBE-88EB-A39E571C33B9}" presName="ParentAccent" presStyleLbl="alignNode1" presStyleIdx="1" presStyleCnt="3"/>
      <dgm:spPr/>
    </dgm:pt>
    <dgm:pt modelId="{2035969D-7640-4032-ABE7-A94AC4F2CB8D}" type="pres">
      <dgm:prSet presAssocID="{345F1C5B-6266-4EBE-88EB-A39E571C33B9}" presName="ParentSmallAccent" presStyleLbl="fgAcc1" presStyleIdx="1" presStyleCnt="3"/>
      <dgm:spPr/>
    </dgm:pt>
    <dgm:pt modelId="{80117312-5389-4265-B97C-6ABA908F3AF4}" type="pres">
      <dgm:prSet presAssocID="{345F1C5B-6266-4EBE-88EB-A39E571C33B9}" presName="Parent" presStyleLbl="revTx" presStyleIdx="2" presStyleCnt="8">
        <dgm:presLayoutVars>
          <dgm:chMax/>
          <dgm:chPref val="4"/>
          <dgm:bulletEnabled val="1"/>
        </dgm:presLayoutVars>
      </dgm:prSet>
      <dgm:spPr/>
    </dgm:pt>
    <dgm:pt modelId="{D5272B46-09D1-4BDC-8E40-459B272E5C0D}" type="pres">
      <dgm:prSet presAssocID="{345F1C5B-6266-4EBE-88EB-A39E571C33B9}" presName="childShape" presStyleCnt="0">
        <dgm:presLayoutVars>
          <dgm:chMax val="0"/>
          <dgm:chPref val="0"/>
        </dgm:presLayoutVars>
      </dgm:prSet>
      <dgm:spPr/>
    </dgm:pt>
    <dgm:pt modelId="{65FCECFD-035B-49D4-8DF5-D494B372104A}" type="pres">
      <dgm:prSet presAssocID="{E52B36F5-3426-47E2-B2F1-C3F51F90181A}" presName="childComposite" presStyleCnt="0">
        <dgm:presLayoutVars>
          <dgm:chMax val="0"/>
          <dgm:chPref val="0"/>
        </dgm:presLayoutVars>
      </dgm:prSet>
      <dgm:spPr/>
    </dgm:pt>
    <dgm:pt modelId="{FDE7CF00-9019-47E0-83EB-D4D930935FEA}" type="pres">
      <dgm:prSet presAssocID="{E52B36F5-3426-47E2-B2F1-C3F51F90181A}" presName="ChildAccent" presStyleLbl="solidFgAcc1" presStyleIdx="1" presStyleCnt="5"/>
      <dgm:spPr/>
    </dgm:pt>
    <dgm:pt modelId="{831081F9-D741-4BCB-A8B5-6270ECC7F88D}" type="pres">
      <dgm:prSet presAssocID="{E52B36F5-3426-47E2-B2F1-C3F51F90181A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2101568C-EE66-452B-A60B-BEE21D953E99}" type="pres">
      <dgm:prSet presAssocID="{7057A33F-EB30-45D9-A203-A463588F7666}" presName="childComposite" presStyleCnt="0">
        <dgm:presLayoutVars>
          <dgm:chMax val="0"/>
          <dgm:chPref val="0"/>
        </dgm:presLayoutVars>
      </dgm:prSet>
      <dgm:spPr/>
    </dgm:pt>
    <dgm:pt modelId="{B65A8220-49D2-4C91-9F30-B96C94187AB4}" type="pres">
      <dgm:prSet presAssocID="{7057A33F-EB30-45D9-A203-A463588F7666}" presName="ChildAccent" presStyleLbl="solidFgAcc1" presStyleIdx="2" presStyleCnt="5"/>
      <dgm:spPr/>
    </dgm:pt>
    <dgm:pt modelId="{B04EDF42-C29F-4D7A-B26C-2EC32BBF832C}" type="pres">
      <dgm:prSet presAssocID="{7057A33F-EB30-45D9-A203-A463588F7666}" presName="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A5F35AE5-DBBA-4298-AC82-05819A8F5058}" type="pres">
      <dgm:prSet presAssocID="{EE48A708-8584-40E7-9A05-6557B361D73F}" presName="childComposite" presStyleCnt="0">
        <dgm:presLayoutVars>
          <dgm:chMax val="0"/>
          <dgm:chPref val="0"/>
        </dgm:presLayoutVars>
      </dgm:prSet>
      <dgm:spPr/>
    </dgm:pt>
    <dgm:pt modelId="{DE29B5C4-350F-40DB-8FC3-482A5E5E1A3D}" type="pres">
      <dgm:prSet presAssocID="{EE48A708-8584-40E7-9A05-6557B361D73F}" presName="ChildAccent" presStyleLbl="solidFgAcc1" presStyleIdx="3" presStyleCnt="5"/>
      <dgm:spPr/>
    </dgm:pt>
    <dgm:pt modelId="{34826E6B-B241-4F6F-85E3-07CAC4BBFE0E}" type="pres">
      <dgm:prSet presAssocID="{EE48A708-8584-40E7-9A05-6557B361D73F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709254F9-269D-496E-B2D1-9BC667D3EE9F}" type="pres">
      <dgm:prSet presAssocID="{047935E1-ED01-4366-A85E-7615A565F228}" presName="root" presStyleCnt="0">
        <dgm:presLayoutVars>
          <dgm:chMax/>
          <dgm:chPref/>
        </dgm:presLayoutVars>
      </dgm:prSet>
      <dgm:spPr/>
    </dgm:pt>
    <dgm:pt modelId="{23B572B8-7CF4-4935-8F3D-6C14E7888DDE}" type="pres">
      <dgm:prSet presAssocID="{047935E1-ED01-4366-A85E-7615A565F228}" presName="rootComposite" presStyleCnt="0">
        <dgm:presLayoutVars/>
      </dgm:prSet>
      <dgm:spPr/>
    </dgm:pt>
    <dgm:pt modelId="{4818093C-7DFF-48AA-A330-F54342E96539}" type="pres">
      <dgm:prSet presAssocID="{047935E1-ED01-4366-A85E-7615A565F228}" presName="ParentAccent" presStyleLbl="alignNode1" presStyleIdx="2" presStyleCnt="3"/>
      <dgm:spPr/>
    </dgm:pt>
    <dgm:pt modelId="{1923F195-821F-439D-9A34-FDC523DE9256}" type="pres">
      <dgm:prSet presAssocID="{047935E1-ED01-4366-A85E-7615A565F228}" presName="ParentSmallAccent" presStyleLbl="fgAcc1" presStyleIdx="2" presStyleCnt="3"/>
      <dgm:spPr/>
    </dgm:pt>
    <dgm:pt modelId="{16B43148-E623-4108-8E34-F97C83E9ADB3}" type="pres">
      <dgm:prSet presAssocID="{047935E1-ED01-4366-A85E-7615A565F228}" presName="Parent" presStyleLbl="revTx" presStyleIdx="6" presStyleCnt="8">
        <dgm:presLayoutVars>
          <dgm:chMax/>
          <dgm:chPref val="4"/>
          <dgm:bulletEnabled val="1"/>
        </dgm:presLayoutVars>
      </dgm:prSet>
      <dgm:spPr/>
    </dgm:pt>
    <dgm:pt modelId="{0F60E40D-703B-4921-8997-CB5326DF0C4D}" type="pres">
      <dgm:prSet presAssocID="{047935E1-ED01-4366-A85E-7615A565F228}" presName="childShape" presStyleCnt="0">
        <dgm:presLayoutVars>
          <dgm:chMax val="0"/>
          <dgm:chPref val="0"/>
        </dgm:presLayoutVars>
      </dgm:prSet>
      <dgm:spPr/>
    </dgm:pt>
    <dgm:pt modelId="{68CADCAF-B750-4B02-A6F7-B34A6C090AEA}" type="pres">
      <dgm:prSet presAssocID="{6C84DA26-3C53-4020-8A5C-AAA6D58FF26F}" presName="childComposite" presStyleCnt="0">
        <dgm:presLayoutVars>
          <dgm:chMax val="0"/>
          <dgm:chPref val="0"/>
        </dgm:presLayoutVars>
      </dgm:prSet>
      <dgm:spPr/>
    </dgm:pt>
    <dgm:pt modelId="{B3000650-D012-4117-B1C4-8FFB22A6B413}" type="pres">
      <dgm:prSet presAssocID="{6C84DA26-3C53-4020-8A5C-AAA6D58FF26F}" presName="ChildAccent" presStyleLbl="solidFgAcc1" presStyleIdx="4" presStyleCnt="5"/>
      <dgm:spPr/>
    </dgm:pt>
    <dgm:pt modelId="{9D7B3BEB-A2CE-46FB-8DA3-C8F2AD87C708}" type="pres">
      <dgm:prSet presAssocID="{6C84DA26-3C53-4020-8A5C-AAA6D58FF26F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1A12091B-6BAC-484E-A4E9-121A651FB625}" type="presOf" srcId="{E52B36F5-3426-47E2-B2F1-C3F51F90181A}" destId="{831081F9-D741-4BCB-A8B5-6270ECC7F88D}" srcOrd="0" destOrd="0" presId="urn:microsoft.com/office/officeart/2008/layout/SquareAccentList"/>
    <dgm:cxn modelId="{1EB4C11D-146E-4E41-96EE-1C557E3D8350}" type="presOf" srcId="{7057A33F-EB30-45D9-A203-A463588F7666}" destId="{B04EDF42-C29F-4D7A-B26C-2EC32BBF832C}" srcOrd="0" destOrd="0" presId="urn:microsoft.com/office/officeart/2008/layout/SquareAccentList"/>
    <dgm:cxn modelId="{A54F1D29-50F6-41C6-86CD-8936C2AA2974}" srcId="{5955357D-BE0A-4022-BAEC-AC933F3729D2}" destId="{1A8289DF-1DE2-477B-A016-8B145D2B62EB}" srcOrd="0" destOrd="0" parTransId="{366D0FBF-338F-4E24-B9C6-E59FC45B5756}" sibTransId="{F1AF2499-1125-40D7-B98D-24B5CA499634}"/>
    <dgm:cxn modelId="{90004333-AEC8-4C55-988B-383E4E47E327}" srcId="{12B8B123-9E97-49CC-90FA-707AE8AEAFD6}" destId="{047935E1-ED01-4366-A85E-7615A565F228}" srcOrd="2" destOrd="0" parTransId="{0B57665E-385E-4943-9124-BC700BC61AC7}" sibTransId="{A709F708-1A69-4BA1-9EC8-61B235476FB2}"/>
    <dgm:cxn modelId="{D4C9DD60-6FBA-4708-86C1-460E6A6C76FF}" type="presOf" srcId="{5955357D-BE0A-4022-BAEC-AC933F3729D2}" destId="{06D33F07-9061-4257-B3EB-02FB3968A85A}" srcOrd="0" destOrd="0" presId="urn:microsoft.com/office/officeart/2008/layout/SquareAccentList"/>
    <dgm:cxn modelId="{1136D465-C325-4857-AC6D-D64BD2F2229C}" type="presOf" srcId="{6C84DA26-3C53-4020-8A5C-AAA6D58FF26F}" destId="{9D7B3BEB-A2CE-46FB-8DA3-C8F2AD87C708}" srcOrd="0" destOrd="0" presId="urn:microsoft.com/office/officeart/2008/layout/SquareAccentList"/>
    <dgm:cxn modelId="{8577FB67-F9FD-4D7B-AFDF-F4219CCA6FEC}" type="presOf" srcId="{047935E1-ED01-4366-A85E-7615A565F228}" destId="{16B43148-E623-4108-8E34-F97C83E9ADB3}" srcOrd="0" destOrd="0" presId="urn:microsoft.com/office/officeart/2008/layout/SquareAccentList"/>
    <dgm:cxn modelId="{592ACF6D-3BE3-4AB3-9AA3-7E63045128BF}" type="presOf" srcId="{345F1C5B-6266-4EBE-88EB-A39E571C33B9}" destId="{80117312-5389-4265-B97C-6ABA908F3AF4}" srcOrd="0" destOrd="0" presId="urn:microsoft.com/office/officeart/2008/layout/SquareAccentList"/>
    <dgm:cxn modelId="{E9337155-FE9E-45CB-B5C4-DA8A848924A9}" srcId="{047935E1-ED01-4366-A85E-7615A565F228}" destId="{6C84DA26-3C53-4020-8A5C-AAA6D58FF26F}" srcOrd="0" destOrd="0" parTransId="{43CD0C65-510E-4173-9D28-E5118BD32AA4}" sibTransId="{8CB8CF0B-D052-4B34-955F-1A51F56803AC}"/>
    <dgm:cxn modelId="{EE90867B-24BC-4081-8886-B9FDCCBFA6B3}" srcId="{345F1C5B-6266-4EBE-88EB-A39E571C33B9}" destId="{7057A33F-EB30-45D9-A203-A463588F7666}" srcOrd="1" destOrd="0" parTransId="{5C2CA1B5-1FCD-4399-BA64-30F435243430}" sibTransId="{848DBBD8-E3AA-4160-9D49-A5A8A815D995}"/>
    <dgm:cxn modelId="{00F12F8D-B393-4D29-AF66-F4D1CF18F15E}" srcId="{12B8B123-9E97-49CC-90FA-707AE8AEAFD6}" destId="{345F1C5B-6266-4EBE-88EB-A39E571C33B9}" srcOrd="1" destOrd="0" parTransId="{A8107418-A191-42E3-A4C8-B466BAF13A23}" sibTransId="{8E7D1467-75B4-4EA2-B327-B0098ABF270A}"/>
    <dgm:cxn modelId="{D7D62A96-E22C-4A43-B055-4E372C0FABC9}" srcId="{345F1C5B-6266-4EBE-88EB-A39E571C33B9}" destId="{EE48A708-8584-40E7-9A05-6557B361D73F}" srcOrd="2" destOrd="0" parTransId="{AED30CCE-D541-4448-8929-2CED2291B06C}" sibTransId="{DAE7DFC6-5008-4876-B8F2-2877EAC5742A}"/>
    <dgm:cxn modelId="{BE50CB99-4D8D-4BD6-8995-FDF90C155337}" type="presOf" srcId="{EE48A708-8584-40E7-9A05-6557B361D73F}" destId="{34826E6B-B241-4F6F-85E3-07CAC4BBFE0E}" srcOrd="0" destOrd="0" presId="urn:microsoft.com/office/officeart/2008/layout/SquareAccentList"/>
    <dgm:cxn modelId="{DFF7DFB8-8594-4692-B46C-D91B69777DC6}" srcId="{345F1C5B-6266-4EBE-88EB-A39E571C33B9}" destId="{E52B36F5-3426-47E2-B2F1-C3F51F90181A}" srcOrd="0" destOrd="0" parTransId="{B7B5DFF6-C636-432F-9595-6A4A50E8CB50}" sibTransId="{3F7F35CA-2C27-4CD8-A97B-F21A2771E2EF}"/>
    <dgm:cxn modelId="{82D817D9-71B3-443B-9A35-47B87CEAEB47}" srcId="{12B8B123-9E97-49CC-90FA-707AE8AEAFD6}" destId="{5955357D-BE0A-4022-BAEC-AC933F3729D2}" srcOrd="0" destOrd="0" parTransId="{057A2B4F-59F1-4855-8265-CCE0069CEC10}" sibTransId="{24C379B8-FAC0-4848-84DC-067A5B6D8BF4}"/>
    <dgm:cxn modelId="{A46C94E4-8C35-45A8-B1D9-837DE1E92503}" type="presOf" srcId="{1A8289DF-1DE2-477B-A016-8B145D2B62EB}" destId="{D466C1E7-D4F1-402F-9A8B-EB1346259BDD}" srcOrd="0" destOrd="0" presId="urn:microsoft.com/office/officeart/2008/layout/SquareAccentList"/>
    <dgm:cxn modelId="{18F54AFA-6180-4AF8-B7F6-58A30F1E41A5}" type="presOf" srcId="{12B8B123-9E97-49CC-90FA-707AE8AEAFD6}" destId="{A9AC1D53-1D4C-47C3-AAC5-89F6835F4E94}" srcOrd="0" destOrd="0" presId="urn:microsoft.com/office/officeart/2008/layout/SquareAccentList"/>
    <dgm:cxn modelId="{36AAA441-05BA-43B7-AA13-F73FE92BD70B}" type="presParOf" srcId="{A9AC1D53-1D4C-47C3-AAC5-89F6835F4E94}" destId="{4973A96B-1F6C-4F2E-AB8D-D090E5B696EA}" srcOrd="0" destOrd="0" presId="urn:microsoft.com/office/officeart/2008/layout/SquareAccentList"/>
    <dgm:cxn modelId="{A61897B1-A9E2-49D8-A082-B713964B1334}" type="presParOf" srcId="{4973A96B-1F6C-4F2E-AB8D-D090E5B696EA}" destId="{A162970F-C9A3-495B-B070-61351F4CE507}" srcOrd="0" destOrd="0" presId="urn:microsoft.com/office/officeart/2008/layout/SquareAccentList"/>
    <dgm:cxn modelId="{8CDEB4AD-47A2-4B82-B28B-7B122E97CECE}" type="presParOf" srcId="{A162970F-C9A3-495B-B070-61351F4CE507}" destId="{55D9FFE2-8844-48B0-9482-5A84D6C25A61}" srcOrd="0" destOrd="0" presId="urn:microsoft.com/office/officeart/2008/layout/SquareAccentList"/>
    <dgm:cxn modelId="{34974A6C-FDFC-43C1-A96F-D003B24EEC30}" type="presParOf" srcId="{A162970F-C9A3-495B-B070-61351F4CE507}" destId="{E0B78B9B-869D-451E-B246-D106A060A338}" srcOrd="1" destOrd="0" presId="urn:microsoft.com/office/officeart/2008/layout/SquareAccentList"/>
    <dgm:cxn modelId="{C984426C-D974-4B5D-990A-68A806622039}" type="presParOf" srcId="{A162970F-C9A3-495B-B070-61351F4CE507}" destId="{06D33F07-9061-4257-B3EB-02FB3968A85A}" srcOrd="2" destOrd="0" presId="urn:microsoft.com/office/officeart/2008/layout/SquareAccentList"/>
    <dgm:cxn modelId="{694AACE2-1214-49A9-BA07-F09C52000CF8}" type="presParOf" srcId="{4973A96B-1F6C-4F2E-AB8D-D090E5B696EA}" destId="{1073E360-81CA-4DBE-AA3A-146D90CF7536}" srcOrd="1" destOrd="0" presId="urn:microsoft.com/office/officeart/2008/layout/SquareAccentList"/>
    <dgm:cxn modelId="{FC794E18-12E5-493F-82F8-0D88B053D437}" type="presParOf" srcId="{1073E360-81CA-4DBE-AA3A-146D90CF7536}" destId="{AF805D5F-8FBA-4685-8FAA-7938AF5CCBF2}" srcOrd="0" destOrd="0" presId="urn:microsoft.com/office/officeart/2008/layout/SquareAccentList"/>
    <dgm:cxn modelId="{B3050D10-763C-4DFF-ADF8-2F9CB71B63A7}" type="presParOf" srcId="{AF805D5F-8FBA-4685-8FAA-7938AF5CCBF2}" destId="{1982EEF5-B744-4270-95D5-433761818E76}" srcOrd="0" destOrd="0" presId="urn:microsoft.com/office/officeart/2008/layout/SquareAccentList"/>
    <dgm:cxn modelId="{D7586369-1808-4FF3-B356-AD376CE4D2F0}" type="presParOf" srcId="{AF805D5F-8FBA-4685-8FAA-7938AF5CCBF2}" destId="{D466C1E7-D4F1-402F-9A8B-EB1346259BDD}" srcOrd="1" destOrd="0" presId="urn:microsoft.com/office/officeart/2008/layout/SquareAccentList"/>
    <dgm:cxn modelId="{C6F460E2-47B9-4460-BD8A-0507C4EA0B43}" type="presParOf" srcId="{A9AC1D53-1D4C-47C3-AAC5-89F6835F4E94}" destId="{F43031C4-6F0B-4112-9609-68BE2ED76644}" srcOrd="1" destOrd="0" presId="urn:microsoft.com/office/officeart/2008/layout/SquareAccentList"/>
    <dgm:cxn modelId="{E5AB53D9-88D4-4F2A-B6F6-A452D25209E0}" type="presParOf" srcId="{F43031C4-6F0B-4112-9609-68BE2ED76644}" destId="{752B0561-5454-4BFF-9C60-2CDB88251AAA}" srcOrd="0" destOrd="0" presId="urn:microsoft.com/office/officeart/2008/layout/SquareAccentList"/>
    <dgm:cxn modelId="{2240620D-EC35-41BA-9E36-3543BC37BD1B}" type="presParOf" srcId="{752B0561-5454-4BFF-9C60-2CDB88251AAA}" destId="{7E3B1C5C-F914-47A0-9811-598A66A42864}" srcOrd="0" destOrd="0" presId="urn:microsoft.com/office/officeart/2008/layout/SquareAccentList"/>
    <dgm:cxn modelId="{793EC759-2BCA-48C8-A315-3EA2441CD11A}" type="presParOf" srcId="{752B0561-5454-4BFF-9C60-2CDB88251AAA}" destId="{2035969D-7640-4032-ABE7-A94AC4F2CB8D}" srcOrd="1" destOrd="0" presId="urn:microsoft.com/office/officeart/2008/layout/SquareAccentList"/>
    <dgm:cxn modelId="{ED2BAA05-A29E-4ECD-83BF-BF361DA86416}" type="presParOf" srcId="{752B0561-5454-4BFF-9C60-2CDB88251AAA}" destId="{80117312-5389-4265-B97C-6ABA908F3AF4}" srcOrd="2" destOrd="0" presId="urn:microsoft.com/office/officeart/2008/layout/SquareAccentList"/>
    <dgm:cxn modelId="{81969830-076F-4BC2-89B4-4AEF187C4076}" type="presParOf" srcId="{F43031C4-6F0B-4112-9609-68BE2ED76644}" destId="{D5272B46-09D1-4BDC-8E40-459B272E5C0D}" srcOrd="1" destOrd="0" presId="urn:microsoft.com/office/officeart/2008/layout/SquareAccentList"/>
    <dgm:cxn modelId="{A446AB10-77B8-4355-B1DB-7DBA51A19A95}" type="presParOf" srcId="{D5272B46-09D1-4BDC-8E40-459B272E5C0D}" destId="{65FCECFD-035B-49D4-8DF5-D494B372104A}" srcOrd="0" destOrd="0" presId="urn:microsoft.com/office/officeart/2008/layout/SquareAccentList"/>
    <dgm:cxn modelId="{7D67DA8E-9460-42E6-9453-A898FE1066A7}" type="presParOf" srcId="{65FCECFD-035B-49D4-8DF5-D494B372104A}" destId="{FDE7CF00-9019-47E0-83EB-D4D930935FEA}" srcOrd="0" destOrd="0" presId="urn:microsoft.com/office/officeart/2008/layout/SquareAccentList"/>
    <dgm:cxn modelId="{D5CDAB9C-B540-4C19-8343-C116FB23D344}" type="presParOf" srcId="{65FCECFD-035B-49D4-8DF5-D494B372104A}" destId="{831081F9-D741-4BCB-A8B5-6270ECC7F88D}" srcOrd="1" destOrd="0" presId="urn:microsoft.com/office/officeart/2008/layout/SquareAccentList"/>
    <dgm:cxn modelId="{5FCA9347-74BD-4FDD-80FC-E0DF70867A0E}" type="presParOf" srcId="{D5272B46-09D1-4BDC-8E40-459B272E5C0D}" destId="{2101568C-EE66-452B-A60B-BEE21D953E99}" srcOrd="1" destOrd="0" presId="urn:microsoft.com/office/officeart/2008/layout/SquareAccentList"/>
    <dgm:cxn modelId="{B97558F4-18DE-4507-AF6E-3AE01DDA91C2}" type="presParOf" srcId="{2101568C-EE66-452B-A60B-BEE21D953E99}" destId="{B65A8220-49D2-4C91-9F30-B96C94187AB4}" srcOrd="0" destOrd="0" presId="urn:microsoft.com/office/officeart/2008/layout/SquareAccentList"/>
    <dgm:cxn modelId="{D9C8065C-B41F-4085-9875-FAE8F0919377}" type="presParOf" srcId="{2101568C-EE66-452B-A60B-BEE21D953E99}" destId="{B04EDF42-C29F-4D7A-B26C-2EC32BBF832C}" srcOrd="1" destOrd="0" presId="urn:microsoft.com/office/officeart/2008/layout/SquareAccentList"/>
    <dgm:cxn modelId="{2FC80046-931E-4AFE-8AEF-E1B2CCC300A1}" type="presParOf" srcId="{D5272B46-09D1-4BDC-8E40-459B272E5C0D}" destId="{A5F35AE5-DBBA-4298-AC82-05819A8F5058}" srcOrd="2" destOrd="0" presId="urn:microsoft.com/office/officeart/2008/layout/SquareAccentList"/>
    <dgm:cxn modelId="{04671677-4CBD-4F14-ADDE-427A0369C90B}" type="presParOf" srcId="{A5F35AE5-DBBA-4298-AC82-05819A8F5058}" destId="{DE29B5C4-350F-40DB-8FC3-482A5E5E1A3D}" srcOrd="0" destOrd="0" presId="urn:microsoft.com/office/officeart/2008/layout/SquareAccentList"/>
    <dgm:cxn modelId="{6FEF8A05-39A3-424E-BC75-05182D7D165D}" type="presParOf" srcId="{A5F35AE5-DBBA-4298-AC82-05819A8F5058}" destId="{34826E6B-B241-4F6F-85E3-07CAC4BBFE0E}" srcOrd="1" destOrd="0" presId="urn:microsoft.com/office/officeart/2008/layout/SquareAccentList"/>
    <dgm:cxn modelId="{2E26805A-160B-40C9-9002-7AA90B8DA25B}" type="presParOf" srcId="{A9AC1D53-1D4C-47C3-AAC5-89F6835F4E94}" destId="{709254F9-269D-496E-B2D1-9BC667D3EE9F}" srcOrd="2" destOrd="0" presId="urn:microsoft.com/office/officeart/2008/layout/SquareAccentList"/>
    <dgm:cxn modelId="{71CDE129-3BD4-45E7-ACF0-800C692D3C59}" type="presParOf" srcId="{709254F9-269D-496E-B2D1-9BC667D3EE9F}" destId="{23B572B8-7CF4-4935-8F3D-6C14E7888DDE}" srcOrd="0" destOrd="0" presId="urn:microsoft.com/office/officeart/2008/layout/SquareAccentList"/>
    <dgm:cxn modelId="{F1054164-4406-493E-90AE-52B0E4BDE5C1}" type="presParOf" srcId="{23B572B8-7CF4-4935-8F3D-6C14E7888DDE}" destId="{4818093C-7DFF-48AA-A330-F54342E96539}" srcOrd="0" destOrd="0" presId="urn:microsoft.com/office/officeart/2008/layout/SquareAccentList"/>
    <dgm:cxn modelId="{6CE04489-9736-483E-8046-1FDE18189F1B}" type="presParOf" srcId="{23B572B8-7CF4-4935-8F3D-6C14E7888DDE}" destId="{1923F195-821F-439D-9A34-FDC523DE9256}" srcOrd="1" destOrd="0" presId="urn:microsoft.com/office/officeart/2008/layout/SquareAccentList"/>
    <dgm:cxn modelId="{351633B7-2E59-41E4-B82B-27330CAFDF07}" type="presParOf" srcId="{23B572B8-7CF4-4935-8F3D-6C14E7888DDE}" destId="{16B43148-E623-4108-8E34-F97C83E9ADB3}" srcOrd="2" destOrd="0" presId="urn:microsoft.com/office/officeart/2008/layout/SquareAccentList"/>
    <dgm:cxn modelId="{5581AB02-54A5-4D0C-85F9-15170519E243}" type="presParOf" srcId="{709254F9-269D-496E-B2D1-9BC667D3EE9F}" destId="{0F60E40D-703B-4921-8997-CB5326DF0C4D}" srcOrd="1" destOrd="0" presId="urn:microsoft.com/office/officeart/2008/layout/SquareAccentList"/>
    <dgm:cxn modelId="{6B6178EA-6BF1-4383-9B5A-82F414CFCD4A}" type="presParOf" srcId="{0F60E40D-703B-4921-8997-CB5326DF0C4D}" destId="{68CADCAF-B750-4B02-A6F7-B34A6C090AEA}" srcOrd="0" destOrd="0" presId="urn:microsoft.com/office/officeart/2008/layout/SquareAccentList"/>
    <dgm:cxn modelId="{294FD55B-6F1F-4803-BD57-A5811AA77BAB}" type="presParOf" srcId="{68CADCAF-B750-4B02-A6F7-B34A6C090AEA}" destId="{B3000650-D012-4117-B1C4-8FFB22A6B413}" srcOrd="0" destOrd="0" presId="urn:microsoft.com/office/officeart/2008/layout/SquareAccentList"/>
    <dgm:cxn modelId="{9D6BB871-0C2A-434C-9D6A-78B0FCDD80BF}" type="presParOf" srcId="{68CADCAF-B750-4B02-A6F7-B34A6C090AEA}" destId="{9D7B3BEB-A2CE-46FB-8DA3-C8F2AD87C70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B8B123-9E97-49CC-90FA-707AE8AEAFD6}" type="doc">
      <dgm:prSet loTypeId="urn:microsoft.com/office/officeart/2008/layout/SquareAccent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5955357D-BE0A-4022-BAEC-AC933F3729D2}">
      <dgm:prSet phldrT="[Text]" custT="1"/>
      <dgm:spPr/>
      <dgm:t>
        <a:bodyPr/>
        <a:lstStyle/>
        <a:p>
          <a:r>
            <a:rPr lang="hr-HR" sz="2400" dirty="0" err="1"/>
            <a:t>Risk</a:t>
          </a:r>
          <a:r>
            <a:rPr lang="hr-HR" sz="2400" dirty="0"/>
            <a:t> to </a:t>
          </a:r>
          <a:r>
            <a:rPr lang="hr-HR" sz="2400" dirty="0" err="1"/>
            <a:t>company</a:t>
          </a:r>
          <a:r>
            <a:rPr lang="hr-HR" sz="2400" dirty="0"/>
            <a:t> </a:t>
          </a:r>
          <a:r>
            <a:rPr lang="hr-HR" sz="2400" dirty="0" err="1"/>
            <a:t>business</a:t>
          </a:r>
          <a:endParaRPr lang="en-US" sz="2400" dirty="0"/>
        </a:p>
      </dgm:t>
    </dgm:pt>
    <dgm:pt modelId="{057A2B4F-59F1-4855-8265-CCE0069CEC10}" type="parTrans" cxnId="{82D817D9-71B3-443B-9A35-47B87CEAEB47}">
      <dgm:prSet/>
      <dgm:spPr/>
      <dgm:t>
        <a:bodyPr/>
        <a:lstStyle/>
        <a:p>
          <a:endParaRPr lang="en-US"/>
        </a:p>
      </dgm:t>
    </dgm:pt>
    <dgm:pt modelId="{24C379B8-FAC0-4848-84DC-067A5B6D8BF4}" type="sibTrans" cxnId="{82D817D9-71B3-443B-9A35-47B87CEAEB47}">
      <dgm:prSet/>
      <dgm:spPr/>
      <dgm:t>
        <a:bodyPr/>
        <a:lstStyle/>
        <a:p>
          <a:endParaRPr lang="en-US"/>
        </a:p>
      </dgm:t>
    </dgm:pt>
    <dgm:pt modelId="{345F1C5B-6266-4EBE-88EB-A39E571C33B9}">
      <dgm:prSet phldrT="[Text]" custT="1"/>
      <dgm:spPr/>
      <dgm:t>
        <a:bodyPr/>
        <a:lstStyle/>
        <a:p>
          <a:r>
            <a:rPr lang="hr-HR" sz="2400" dirty="0"/>
            <a:t>Data </a:t>
          </a:r>
          <a:r>
            <a:rPr lang="hr-HR" sz="2400" dirty="0" err="1"/>
            <a:t>subject</a:t>
          </a:r>
          <a:r>
            <a:rPr lang="hr-HR" sz="2400" dirty="0"/>
            <a:t> </a:t>
          </a:r>
          <a:r>
            <a:rPr lang="hr-HR" sz="2400" dirty="0" err="1"/>
            <a:t>rights</a:t>
          </a:r>
          <a:r>
            <a:rPr lang="hr-HR" sz="2400" dirty="0"/>
            <a:t> </a:t>
          </a:r>
          <a:r>
            <a:rPr lang="hr-HR" sz="2400" dirty="0" err="1"/>
            <a:t>risk</a:t>
          </a:r>
          <a:r>
            <a:rPr lang="hr-HR" sz="2400" dirty="0"/>
            <a:t> </a:t>
          </a:r>
          <a:r>
            <a:rPr lang="hr-HR" sz="2400" dirty="0" err="1"/>
            <a:t>analysis</a:t>
          </a:r>
          <a:endParaRPr lang="en-US" sz="2400" dirty="0"/>
        </a:p>
      </dgm:t>
    </dgm:pt>
    <dgm:pt modelId="{A8107418-A191-42E3-A4C8-B466BAF13A23}" type="parTrans" cxnId="{00F12F8D-B393-4D29-AF66-F4D1CF18F15E}">
      <dgm:prSet/>
      <dgm:spPr/>
      <dgm:t>
        <a:bodyPr/>
        <a:lstStyle/>
        <a:p>
          <a:endParaRPr lang="en-US"/>
        </a:p>
      </dgm:t>
    </dgm:pt>
    <dgm:pt modelId="{8E7D1467-75B4-4EA2-B327-B0098ABF270A}" type="sibTrans" cxnId="{00F12F8D-B393-4D29-AF66-F4D1CF18F15E}">
      <dgm:prSet/>
      <dgm:spPr/>
      <dgm:t>
        <a:bodyPr/>
        <a:lstStyle/>
        <a:p>
          <a:endParaRPr lang="en-US"/>
        </a:p>
      </dgm:t>
    </dgm:pt>
    <dgm:pt modelId="{E52B36F5-3426-47E2-B2F1-C3F51F90181A}">
      <dgm:prSet phldrT="[Text]" custT="1"/>
      <dgm:spPr/>
      <dgm:t>
        <a:bodyPr/>
        <a:lstStyle/>
        <a:p>
          <a:r>
            <a:rPr lang="hr-HR" sz="1800" dirty="0"/>
            <a:t>IT </a:t>
          </a:r>
          <a:r>
            <a:rPr lang="hr-HR" sz="1800" dirty="0" err="1"/>
            <a:t>architecture</a:t>
          </a:r>
          <a:r>
            <a:rPr lang="hr-HR" sz="1800" dirty="0"/>
            <a:t>:</a:t>
          </a:r>
          <a:endParaRPr lang="en-US" sz="1800" dirty="0"/>
        </a:p>
      </dgm:t>
    </dgm:pt>
    <dgm:pt modelId="{B7B5DFF6-C636-432F-9595-6A4A50E8CB50}" type="parTrans" cxnId="{DFF7DFB8-8594-4692-B46C-D91B69777DC6}">
      <dgm:prSet/>
      <dgm:spPr/>
      <dgm:t>
        <a:bodyPr/>
        <a:lstStyle/>
        <a:p>
          <a:endParaRPr lang="en-US"/>
        </a:p>
      </dgm:t>
    </dgm:pt>
    <dgm:pt modelId="{3F7F35CA-2C27-4CD8-A97B-F21A2771E2EF}" type="sibTrans" cxnId="{DFF7DFB8-8594-4692-B46C-D91B69777DC6}">
      <dgm:prSet/>
      <dgm:spPr/>
      <dgm:t>
        <a:bodyPr/>
        <a:lstStyle/>
        <a:p>
          <a:endParaRPr lang="en-US"/>
        </a:p>
      </dgm:t>
    </dgm:pt>
    <dgm:pt modelId="{7057A33F-EB30-45D9-A203-A463588F7666}">
      <dgm:prSet phldrT="[Text]" custT="1"/>
      <dgm:spPr/>
      <dgm:t>
        <a:bodyPr/>
        <a:lstStyle/>
        <a:p>
          <a:r>
            <a:rPr lang="hr-HR" sz="1800" dirty="0" err="1"/>
            <a:t>Right</a:t>
          </a:r>
          <a:r>
            <a:rPr lang="hr-HR" sz="1800" dirty="0"/>
            <a:t> to </a:t>
          </a:r>
          <a:r>
            <a:rPr lang="hr-HR" sz="1800" dirty="0" err="1"/>
            <a:t>forget</a:t>
          </a:r>
          <a:endParaRPr lang="en-US" sz="1800" dirty="0"/>
        </a:p>
      </dgm:t>
    </dgm:pt>
    <dgm:pt modelId="{5C2CA1B5-1FCD-4399-BA64-30F435243430}" type="parTrans" cxnId="{EE90867B-24BC-4081-8886-B9FDCCBFA6B3}">
      <dgm:prSet/>
      <dgm:spPr/>
      <dgm:t>
        <a:bodyPr/>
        <a:lstStyle/>
        <a:p>
          <a:endParaRPr lang="en-US"/>
        </a:p>
      </dgm:t>
    </dgm:pt>
    <dgm:pt modelId="{848DBBD8-E3AA-4160-9D49-A5A8A815D995}" type="sibTrans" cxnId="{EE90867B-24BC-4081-8886-B9FDCCBFA6B3}">
      <dgm:prSet/>
      <dgm:spPr/>
      <dgm:t>
        <a:bodyPr/>
        <a:lstStyle/>
        <a:p>
          <a:endParaRPr lang="en-US"/>
        </a:p>
      </dgm:t>
    </dgm:pt>
    <dgm:pt modelId="{EE48A708-8584-40E7-9A05-6557B361D73F}">
      <dgm:prSet phldrT="[Text]" custT="1"/>
      <dgm:spPr/>
      <dgm:t>
        <a:bodyPr/>
        <a:lstStyle/>
        <a:p>
          <a:r>
            <a:rPr lang="hr-HR" sz="1800" dirty="0" err="1"/>
            <a:t>Right</a:t>
          </a:r>
          <a:r>
            <a:rPr lang="hr-HR" sz="1800" dirty="0"/>
            <a:t> to data </a:t>
          </a:r>
          <a:r>
            <a:rPr lang="hr-HR" sz="1800" dirty="0" err="1"/>
            <a:t>portability</a:t>
          </a:r>
          <a:r>
            <a:rPr lang="hr-HR" sz="1800" dirty="0"/>
            <a:t>  </a:t>
          </a:r>
          <a:endParaRPr lang="en-US" sz="1800" dirty="0"/>
        </a:p>
      </dgm:t>
    </dgm:pt>
    <dgm:pt modelId="{AED30CCE-D541-4448-8929-2CED2291B06C}" type="parTrans" cxnId="{D7D62A96-E22C-4A43-B055-4E372C0FABC9}">
      <dgm:prSet/>
      <dgm:spPr/>
      <dgm:t>
        <a:bodyPr/>
        <a:lstStyle/>
        <a:p>
          <a:endParaRPr lang="en-US"/>
        </a:p>
      </dgm:t>
    </dgm:pt>
    <dgm:pt modelId="{DAE7DFC6-5008-4876-B8F2-2877EAC5742A}" type="sibTrans" cxnId="{D7D62A96-E22C-4A43-B055-4E372C0FABC9}">
      <dgm:prSet/>
      <dgm:spPr/>
      <dgm:t>
        <a:bodyPr/>
        <a:lstStyle/>
        <a:p>
          <a:endParaRPr lang="en-US"/>
        </a:p>
      </dgm:t>
    </dgm:pt>
    <dgm:pt modelId="{047935E1-ED01-4366-A85E-7615A565F228}">
      <dgm:prSet phldrT="[Text]" custT="1"/>
      <dgm:spPr/>
      <dgm:t>
        <a:bodyPr/>
        <a:lstStyle/>
        <a:p>
          <a:r>
            <a:rPr lang="hr-HR" sz="2400" dirty="0" err="1"/>
            <a:t>Determine</a:t>
          </a:r>
          <a:r>
            <a:rPr lang="hr-HR" sz="2400" dirty="0"/>
            <a:t> </a:t>
          </a:r>
          <a:r>
            <a:rPr lang="hr-HR" sz="2400" dirty="0" err="1"/>
            <a:t>high</a:t>
          </a:r>
          <a:r>
            <a:rPr lang="hr-HR" sz="2400" dirty="0"/>
            <a:t> fine </a:t>
          </a:r>
          <a:r>
            <a:rPr lang="hr-HR" sz="2400" dirty="0" err="1"/>
            <a:t>risks</a:t>
          </a:r>
          <a:r>
            <a:rPr lang="hr-HR" sz="2400" dirty="0"/>
            <a:t> </a:t>
          </a:r>
          <a:endParaRPr lang="en-US" sz="2400" dirty="0"/>
        </a:p>
      </dgm:t>
    </dgm:pt>
    <dgm:pt modelId="{A709F708-1A69-4BA1-9EC8-61B235476FB2}" type="sibTrans" cxnId="{90004333-AEC8-4C55-988B-383E4E47E327}">
      <dgm:prSet/>
      <dgm:spPr/>
      <dgm:t>
        <a:bodyPr/>
        <a:lstStyle/>
        <a:p>
          <a:endParaRPr lang="en-US"/>
        </a:p>
      </dgm:t>
    </dgm:pt>
    <dgm:pt modelId="{0B57665E-385E-4943-9124-BC700BC61AC7}" type="parTrans" cxnId="{90004333-AEC8-4C55-988B-383E4E47E327}">
      <dgm:prSet/>
      <dgm:spPr/>
      <dgm:t>
        <a:bodyPr/>
        <a:lstStyle/>
        <a:p>
          <a:endParaRPr lang="en-US"/>
        </a:p>
      </dgm:t>
    </dgm:pt>
    <dgm:pt modelId="{1A8289DF-1DE2-477B-A016-8B145D2B62EB}">
      <dgm:prSet phldrT="[Text]" custT="1"/>
      <dgm:spPr/>
      <dgm:t>
        <a:bodyPr/>
        <a:lstStyle/>
        <a:p>
          <a:r>
            <a:rPr lang="hr-HR" sz="2400" dirty="0" err="1"/>
            <a:t>Colecting</a:t>
          </a:r>
          <a:r>
            <a:rPr lang="hr-HR" sz="2400" dirty="0"/>
            <a:t> </a:t>
          </a:r>
          <a:r>
            <a:rPr lang="hr-HR" sz="2400" dirty="0" err="1"/>
            <a:t>and</a:t>
          </a:r>
          <a:r>
            <a:rPr lang="hr-HR" sz="2400" dirty="0"/>
            <a:t> processing data for </a:t>
          </a:r>
          <a:r>
            <a:rPr lang="hr-HR" sz="2400" dirty="0" err="1"/>
            <a:t>lawful</a:t>
          </a:r>
          <a:r>
            <a:rPr lang="hr-HR" sz="2400" dirty="0"/>
            <a:t> </a:t>
          </a:r>
          <a:r>
            <a:rPr lang="hr-HR" sz="2400" dirty="0" err="1"/>
            <a:t>purposes</a:t>
          </a:r>
          <a:endParaRPr lang="en-US" sz="2400" dirty="0"/>
        </a:p>
      </dgm:t>
    </dgm:pt>
    <dgm:pt modelId="{366D0FBF-338F-4E24-B9C6-E59FC45B5756}" type="parTrans" cxnId="{A54F1D29-50F6-41C6-86CD-8936C2AA2974}">
      <dgm:prSet/>
      <dgm:spPr/>
      <dgm:t>
        <a:bodyPr/>
        <a:lstStyle/>
        <a:p>
          <a:endParaRPr lang="en-US"/>
        </a:p>
      </dgm:t>
    </dgm:pt>
    <dgm:pt modelId="{F1AF2499-1125-40D7-B98D-24B5CA499634}" type="sibTrans" cxnId="{A54F1D29-50F6-41C6-86CD-8936C2AA2974}">
      <dgm:prSet/>
      <dgm:spPr/>
      <dgm:t>
        <a:bodyPr/>
        <a:lstStyle/>
        <a:p>
          <a:endParaRPr lang="en-US"/>
        </a:p>
      </dgm:t>
    </dgm:pt>
    <dgm:pt modelId="{6C84DA26-3C53-4020-8A5C-AAA6D58FF26F}">
      <dgm:prSet phldrT="[Text]" custT="1"/>
      <dgm:spPr/>
      <dgm:t>
        <a:bodyPr/>
        <a:lstStyle/>
        <a:p>
          <a:r>
            <a:rPr lang="en-US" sz="2000" dirty="0"/>
            <a:t>develop organizational and technological mitigations for the identified risks</a:t>
          </a:r>
          <a:endParaRPr lang="hr-HR" sz="2000" dirty="0"/>
        </a:p>
      </dgm:t>
    </dgm:pt>
    <dgm:pt modelId="{43CD0C65-510E-4173-9D28-E5118BD32AA4}" type="parTrans" cxnId="{E9337155-FE9E-45CB-B5C4-DA8A848924A9}">
      <dgm:prSet/>
      <dgm:spPr/>
      <dgm:t>
        <a:bodyPr/>
        <a:lstStyle/>
        <a:p>
          <a:endParaRPr lang="en-US"/>
        </a:p>
      </dgm:t>
    </dgm:pt>
    <dgm:pt modelId="{8CB8CF0B-D052-4B34-955F-1A51F56803AC}" type="sibTrans" cxnId="{E9337155-FE9E-45CB-B5C4-DA8A848924A9}">
      <dgm:prSet/>
      <dgm:spPr/>
      <dgm:t>
        <a:bodyPr/>
        <a:lstStyle/>
        <a:p>
          <a:endParaRPr lang="en-US"/>
        </a:p>
      </dgm:t>
    </dgm:pt>
    <dgm:pt modelId="{DBF32E48-FB81-49BB-A6B3-0AE2A05C85B8}">
      <dgm:prSet phldrT="[Text]" custT="1"/>
      <dgm:spPr/>
      <dgm:t>
        <a:bodyPr/>
        <a:lstStyle/>
        <a:p>
          <a:r>
            <a:rPr lang="hr-HR" sz="2400" dirty="0" err="1"/>
            <a:t>protect</a:t>
          </a:r>
          <a:r>
            <a:rPr lang="hr-HR" sz="2400" dirty="0"/>
            <a:t> data </a:t>
          </a:r>
          <a:r>
            <a:rPr lang="hr-HR" sz="2400" dirty="0" err="1"/>
            <a:t>all</a:t>
          </a:r>
          <a:r>
            <a:rPr lang="hr-HR" sz="2400" dirty="0"/>
            <a:t> </a:t>
          </a:r>
          <a:r>
            <a:rPr lang="hr-HR" sz="2400" dirty="0" err="1"/>
            <a:t>the</a:t>
          </a:r>
          <a:r>
            <a:rPr lang="hr-HR" sz="2400" dirty="0"/>
            <a:t> </a:t>
          </a:r>
          <a:r>
            <a:rPr lang="hr-HR" sz="2400" dirty="0" err="1"/>
            <a:t>times</a:t>
          </a:r>
          <a:endParaRPr lang="en-US" sz="2400" dirty="0"/>
        </a:p>
      </dgm:t>
    </dgm:pt>
    <dgm:pt modelId="{FDEBF213-6FEF-4728-978B-D37DD10F7319}" type="parTrans" cxnId="{0A168F90-83D1-4A38-9DCE-ED932CF139CC}">
      <dgm:prSet/>
      <dgm:spPr/>
      <dgm:t>
        <a:bodyPr/>
        <a:lstStyle/>
        <a:p>
          <a:endParaRPr lang="en-US"/>
        </a:p>
      </dgm:t>
    </dgm:pt>
    <dgm:pt modelId="{5A1C4BF0-1F6B-4950-98D0-9ED07E19BD11}" type="sibTrans" cxnId="{0A168F90-83D1-4A38-9DCE-ED932CF139CC}">
      <dgm:prSet/>
      <dgm:spPr/>
      <dgm:t>
        <a:bodyPr/>
        <a:lstStyle/>
        <a:p>
          <a:endParaRPr lang="en-US"/>
        </a:p>
      </dgm:t>
    </dgm:pt>
    <dgm:pt modelId="{69EC5399-66C0-4C70-BB0E-A4464703495F}">
      <dgm:prSet phldrT="[Text]" custT="1"/>
      <dgm:spPr/>
      <dgm:t>
        <a:bodyPr/>
        <a:lstStyle/>
        <a:p>
          <a:r>
            <a:rPr lang="hr-HR" sz="2400" dirty="0" err="1"/>
            <a:t>required</a:t>
          </a:r>
          <a:r>
            <a:rPr lang="hr-HR" sz="2400" dirty="0"/>
            <a:t> </a:t>
          </a:r>
          <a:r>
            <a:rPr lang="hr-HR" sz="2400" dirty="0" err="1"/>
            <a:t>protections</a:t>
          </a:r>
          <a:endParaRPr lang="en-US" sz="2400" dirty="0"/>
        </a:p>
      </dgm:t>
    </dgm:pt>
    <dgm:pt modelId="{C3E429EC-E913-4B7A-BF6F-9BC6E5CC5951}" type="parTrans" cxnId="{F6B68919-76C5-4771-B672-038E82AEFE82}">
      <dgm:prSet/>
      <dgm:spPr/>
      <dgm:t>
        <a:bodyPr/>
        <a:lstStyle/>
        <a:p>
          <a:endParaRPr lang="en-US"/>
        </a:p>
      </dgm:t>
    </dgm:pt>
    <dgm:pt modelId="{880AE888-3C7C-4D8F-B314-4DE7BFBE9B62}" type="sibTrans" cxnId="{F6B68919-76C5-4771-B672-038E82AEFE82}">
      <dgm:prSet/>
      <dgm:spPr/>
      <dgm:t>
        <a:bodyPr/>
        <a:lstStyle/>
        <a:p>
          <a:endParaRPr lang="en-US"/>
        </a:p>
      </dgm:t>
    </dgm:pt>
    <dgm:pt modelId="{46D4D7B4-4A72-455F-B591-FF1E6A9AB250}">
      <dgm:prSet phldrT="[Text]" custT="1"/>
      <dgm:spPr/>
      <dgm:t>
        <a:bodyPr/>
        <a:lstStyle/>
        <a:p>
          <a:r>
            <a:rPr lang="hr-HR" sz="2400" dirty="0" err="1"/>
            <a:t>include</a:t>
          </a:r>
          <a:r>
            <a:rPr lang="hr-HR" sz="2400" dirty="0"/>
            <a:t> </a:t>
          </a:r>
          <a:r>
            <a:rPr lang="hr-HR" sz="2400" dirty="0" err="1"/>
            <a:t>third</a:t>
          </a:r>
          <a:r>
            <a:rPr lang="hr-HR" sz="2400" dirty="0"/>
            <a:t> party</a:t>
          </a:r>
        </a:p>
      </dgm:t>
    </dgm:pt>
    <dgm:pt modelId="{63CE9579-543A-4138-A473-ECEBD3800176}" type="parTrans" cxnId="{D3C9E206-F058-4578-9912-301329397B4E}">
      <dgm:prSet/>
      <dgm:spPr/>
      <dgm:t>
        <a:bodyPr/>
        <a:lstStyle/>
        <a:p>
          <a:endParaRPr lang="en-US"/>
        </a:p>
      </dgm:t>
    </dgm:pt>
    <dgm:pt modelId="{7130083A-042F-4552-AC02-6FF3D7E7E78D}" type="sibTrans" cxnId="{D3C9E206-F058-4578-9912-301329397B4E}">
      <dgm:prSet/>
      <dgm:spPr/>
      <dgm:t>
        <a:bodyPr/>
        <a:lstStyle/>
        <a:p>
          <a:endParaRPr lang="en-US"/>
        </a:p>
      </dgm:t>
    </dgm:pt>
    <dgm:pt modelId="{6FF1ED04-9669-4AF4-A664-A746DB7FDC33}">
      <dgm:prSet phldrT="[Text]" custT="1"/>
      <dgm:spPr/>
      <dgm:t>
        <a:bodyPr/>
        <a:lstStyle/>
        <a:p>
          <a:r>
            <a:rPr lang="hr-HR" sz="1800" b="0" i="0" u="none" dirty="0" err="1"/>
            <a:t>Right</a:t>
          </a:r>
          <a:r>
            <a:rPr lang="hr-HR" sz="1800" b="0" i="0" u="none" dirty="0"/>
            <a:t> </a:t>
          </a:r>
          <a:r>
            <a:rPr lang="hr-HR" sz="1800" b="0" i="0" u="none" dirty="0" err="1"/>
            <a:t>of</a:t>
          </a:r>
          <a:r>
            <a:rPr lang="hr-HR" sz="1800" b="0" i="0" u="none" dirty="0"/>
            <a:t> </a:t>
          </a:r>
          <a:r>
            <a:rPr lang="hr-HR" sz="1800" b="0" i="0" u="none" dirty="0" err="1"/>
            <a:t>access</a:t>
          </a:r>
          <a:endParaRPr lang="en-US" sz="1800" dirty="0"/>
        </a:p>
      </dgm:t>
    </dgm:pt>
    <dgm:pt modelId="{9665DE7A-6238-4129-B259-954F2C58AD3A}" type="parTrans" cxnId="{1ED683AA-DF51-4132-94AB-4CD2CB9448A7}">
      <dgm:prSet/>
      <dgm:spPr/>
      <dgm:t>
        <a:bodyPr/>
        <a:lstStyle/>
        <a:p>
          <a:endParaRPr lang="en-US"/>
        </a:p>
      </dgm:t>
    </dgm:pt>
    <dgm:pt modelId="{C57DB0C3-2D68-47AC-B762-AB7E8DD2B024}" type="sibTrans" cxnId="{1ED683AA-DF51-4132-94AB-4CD2CB9448A7}">
      <dgm:prSet/>
      <dgm:spPr/>
      <dgm:t>
        <a:bodyPr/>
        <a:lstStyle/>
        <a:p>
          <a:endParaRPr lang="en-US"/>
        </a:p>
      </dgm:t>
    </dgm:pt>
    <dgm:pt modelId="{E0B547DD-9D28-4019-99A7-C2F3B64AC575}">
      <dgm:prSet custT="1"/>
      <dgm:spPr/>
      <dgm:t>
        <a:bodyPr/>
        <a:lstStyle/>
        <a:p>
          <a:r>
            <a:rPr lang="hr-HR" sz="1800" b="0" i="0" u="none" dirty="0" err="1"/>
            <a:t>Right</a:t>
          </a:r>
          <a:r>
            <a:rPr lang="hr-HR" sz="1800" b="0" i="0" u="none" dirty="0"/>
            <a:t> to </a:t>
          </a:r>
          <a:r>
            <a:rPr lang="hr-HR" sz="1800" b="0" i="0" u="none" dirty="0" err="1"/>
            <a:t>rectification</a:t>
          </a:r>
          <a:endParaRPr lang="hr-HR" sz="1800" dirty="0"/>
        </a:p>
      </dgm:t>
    </dgm:pt>
    <dgm:pt modelId="{C30413F9-22D7-4AD4-8A2D-BD088101F4E7}" type="parTrans" cxnId="{BF0BE874-2403-4FCF-8236-540EA0A3B19A}">
      <dgm:prSet/>
      <dgm:spPr/>
      <dgm:t>
        <a:bodyPr/>
        <a:lstStyle/>
        <a:p>
          <a:endParaRPr lang="en-US"/>
        </a:p>
      </dgm:t>
    </dgm:pt>
    <dgm:pt modelId="{40ED22AC-49E9-409A-91DB-F7DE0EAB9A0E}" type="sibTrans" cxnId="{BF0BE874-2403-4FCF-8236-540EA0A3B19A}">
      <dgm:prSet/>
      <dgm:spPr/>
      <dgm:t>
        <a:bodyPr/>
        <a:lstStyle/>
        <a:p>
          <a:endParaRPr lang="en-US"/>
        </a:p>
      </dgm:t>
    </dgm:pt>
    <dgm:pt modelId="{8D2CB1D8-4A00-4091-9C65-867BB8A52409}">
      <dgm:prSet custT="1"/>
      <dgm:spPr/>
      <dgm:t>
        <a:bodyPr/>
        <a:lstStyle/>
        <a:p>
          <a:r>
            <a:rPr lang="hr-HR" sz="1800" b="0" i="0" u="none" dirty="0" err="1"/>
            <a:t>Right</a:t>
          </a:r>
          <a:r>
            <a:rPr lang="hr-HR" sz="1800" b="0" i="0" u="none" dirty="0"/>
            <a:t> to </a:t>
          </a:r>
          <a:r>
            <a:rPr lang="hr-HR" sz="1800" b="0" i="0" u="none" dirty="0" err="1"/>
            <a:t>object</a:t>
          </a:r>
          <a:endParaRPr lang="hr-HR" sz="1800" dirty="0"/>
        </a:p>
      </dgm:t>
    </dgm:pt>
    <dgm:pt modelId="{65CB1A57-E9BE-411B-9200-C2BB22E55C2D}" type="parTrans" cxnId="{2535E73F-C2BB-480A-98F4-D2172553EA57}">
      <dgm:prSet/>
      <dgm:spPr/>
      <dgm:t>
        <a:bodyPr/>
        <a:lstStyle/>
        <a:p>
          <a:endParaRPr lang="en-US"/>
        </a:p>
      </dgm:t>
    </dgm:pt>
    <dgm:pt modelId="{0743B441-1FBD-4739-BFE8-7F61D104C471}" type="sibTrans" cxnId="{2535E73F-C2BB-480A-98F4-D2172553EA57}">
      <dgm:prSet/>
      <dgm:spPr/>
      <dgm:t>
        <a:bodyPr/>
        <a:lstStyle/>
        <a:p>
          <a:endParaRPr lang="en-US"/>
        </a:p>
      </dgm:t>
    </dgm:pt>
    <dgm:pt modelId="{245210CE-D9D3-4A60-B0AC-A7286CB3BE7C}">
      <dgm:prSet custT="1"/>
      <dgm:spPr/>
      <dgm:t>
        <a:bodyPr/>
        <a:lstStyle/>
        <a:p>
          <a:r>
            <a:rPr lang="en-US" sz="1800" b="0" i="0" u="none" dirty="0"/>
            <a:t>Right to </a:t>
          </a:r>
          <a:r>
            <a:rPr lang="hr-HR" sz="1800" b="0" i="0" u="none" dirty="0"/>
            <a:t>r</a:t>
          </a:r>
          <a:r>
            <a:rPr lang="en-US" sz="1800" b="0" i="0" u="none" dirty="0" err="1"/>
            <a:t>estriction</a:t>
          </a:r>
          <a:r>
            <a:rPr lang="en-US" sz="1800" b="0" i="0" u="none" dirty="0"/>
            <a:t> of </a:t>
          </a:r>
          <a:r>
            <a:rPr lang="hr-HR" sz="1800" b="0" i="0" u="none" dirty="0"/>
            <a:t>p</a:t>
          </a:r>
          <a:r>
            <a:rPr lang="en-US" sz="1800" b="0" i="0" u="none" dirty="0" err="1"/>
            <a:t>rocessing</a:t>
          </a:r>
          <a:endParaRPr lang="en-US" sz="1800" dirty="0"/>
        </a:p>
      </dgm:t>
    </dgm:pt>
    <dgm:pt modelId="{9752F3BF-AEF0-48CA-80F0-B331C83B1DC6}" type="parTrans" cxnId="{7299213F-3409-4A19-B735-6CC43A4418EA}">
      <dgm:prSet/>
      <dgm:spPr/>
      <dgm:t>
        <a:bodyPr/>
        <a:lstStyle/>
        <a:p>
          <a:endParaRPr lang="en-US"/>
        </a:p>
      </dgm:t>
    </dgm:pt>
    <dgm:pt modelId="{38ED0E3E-BFFE-42F1-93D9-7A03E6B09EFC}" type="sibTrans" cxnId="{7299213F-3409-4A19-B735-6CC43A4418EA}">
      <dgm:prSet/>
      <dgm:spPr/>
      <dgm:t>
        <a:bodyPr/>
        <a:lstStyle/>
        <a:p>
          <a:endParaRPr lang="en-US"/>
        </a:p>
      </dgm:t>
    </dgm:pt>
    <dgm:pt modelId="{A9AC1D53-1D4C-47C3-AAC5-89F6835F4E94}" type="pres">
      <dgm:prSet presAssocID="{12B8B123-9E97-49CC-90FA-707AE8AEAFD6}" presName="layout" presStyleCnt="0">
        <dgm:presLayoutVars>
          <dgm:chMax/>
          <dgm:chPref/>
          <dgm:dir/>
          <dgm:resizeHandles/>
        </dgm:presLayoutVars>
      </dgm:prSet>
      <dgm:spPr/>
    </dgm:pt>
    <dgm:pt modelId="{4973A96B-1F6C-4F2E-AB8D-D090E5B696EA}" type="pres">
      <dgm:prSet presAssocID="{5955357D-BE0A-4022-BAEC-AC933F3729D2}" presName="root" presStyleCnt="0">
        <dgm:presLayoutVars>
          <dgm:chMax/>
          <dgm:chPref/>
        </dgm:presLayoutVars>
      </dgm:prSet>
      <dgm:spPr/>
    </dgm:pt>
    <dgm:pt modelId="{A162970F-C9A3-495B-B070-61351F4CE507}" type="pres">
      <dgm:prSet presAssocID="{5955357D-BE0A-4022-BAEC-AC933F3729D2}" presName="rootComposite" presStyleCnt="0">
        <dgm:presLayoutVars/>
      </dgm:prSet>
      <dgm:spPr/>
    </dgm:pt>
    <dgm:pt modelId="{55D9FFE2-8844-48B0-9482-5A84D6C25A61}" type="pres">
      <dgm:prSet presAssocID="{5955357D-BE0A-4022-BAEC-AC933F3729D2}" presName="ParentAccent" presStyleLbl="alignNode1" presStyleIdx="0" presStyleCnt="3"/>
      <dgm:spPr/>
    </dgm:pt>
    <dgm:pt modelId="{E0B78B9B-869D-451E-B246-D106A060A338}" type="pres">
      <dgm:prSet presAssocID="{5955357D-BE0A-4022-BAEC-AC933F3729D2}" presName="ParentSmallAccent" presStyleLbl="fgAcc1" presStyleIdx="0" presStyleCnt="3"/>
      <dgm:spPr/>
    </dgm:pt>
    <dgm:pt modelId="{06D33F07-9061-4257-B3EB-02FB3968A85A}" type="pres">
      <dgm:prSet presAssocID="{5955357D-BE0A-4022-BAEC-AC933F3729D2}" presName="Parent" presStyleLbl="revTx" presStyleIdx="0" presStyleCnt="15">
        <dgm:presLayoutVars>
          <dgm:chMax/>
          <dgm:chPref val="4"/>
          <dgm:bulletEnabled val="1"/>
        </dgm:presLayoutVars>
      </dgm:prSet>
      <dgm:spPr/>
    </dgm:pt>
    <dgm:pt modelId="{1073E360-81CA-4DBE-AA3A-146D90CF7536}" type="pres">
      <dgm:prSet presAssocID="{5955357D-BE0A-4022-BAEC-AC933F3729D2}" presName="childShape" presStyleCnt="0">
        <dgm:presLayoutVars>
          <dgm:chMax val="0"/>
          <dgm:chPref val="0"/>
        </dgm:presLayoutVars>
      </dgm:prSet>
      <dgm:spPr/>
    </dgm:pt>
    <dgm:pt modelId="{AF805D5F-8FBA-4685-8FAA-7938AF5CCBF2}" type="pres">
      <dgm:prSet presAssocID="{1A8289DF-1DE2-477B-A016-8B145D2B62EB}" presName="childComposite" presStyleCnt="0">
        <dgm:presLayoutVars>
          <dgm:chMax val="0"/>
          <dgm:chPref val="0"/>
        </dgm:presLayoutVars>
      </dgm:prSet>
      <dgm:spPr/>
    </dgm:pt>
    <dgm:pt modelId="{1982EEF5-B744-4270-95D5-433761818E76}" type="pres">
      <dgm:prSet presAssocID="{1A8289DF-1DE2-477B-A016-8B145D2B62EB}" presName="ChildAccent" presStyleLbl="solidFgAcc1" presStyleIdx="0" presStyleCnt="12"/>
      <dgm:spPr/>
    </dgm:pt>
    <dgm:pt modelId="{D466C1E7-D4F1-402F-9A8B-EB1346259BDD}" type="pres">
      <dgm:prSet presAssocID="{1A8289DF-1DE2-477B-A016-8B145D2B62EB}" presName="Child" presStyleLbl="revTx" presStyleIdx="1" presStyleCnt="15" custScaleY="172832">
        <dgm:presLayoutVars>
          <dgm:chMax val="0"/>
          <dgm:chPref val="0"/>
          <dgm:bulletEnabled val="1"/>
        </dgm:presLayoutVars>
      </dgm:prSet>
      <dgm:spPr/>
    </dgm:pt>
    <dgm:pt modelId="{05A286D9-81EF-49AF-A897-B59DE3B2D27F}" type="pres">
      <dgm:prSet presAssocID="{DBF32E48-FB81-49BB-A6B3-0AE2A05C85B8}" presName="childComposite" presStyleCnt="0">
        <dgm:presLayoutVars>
          <dgm:chMax val="0"/>
          <dgm:chPref val="0"/>
        </dgm:presLayoutVars>
      </dgm:prSet>
      <dgm:spPr/>
    </dgm:pt>
    <dgm:pt modelId="{988DC6EA-6680-43CF-94D8-407AA7FF424A}" type="pres">
      <dgm:prSet presAssocID="{DBF32E48-FB81-49BB-A6B3-0AE2A05C85B8}" presName="ChildAccent" presStyleLbl="solidFgAcc1" presStyleIdx="1" presStyleCnt="12"/>
      <dgm:spPr/>
    </dgm:pt>
    <dgm:pt modelId="{899639CC-0B25-45AC-B7BF-E0B3A1DC9CA8}" type="pres">
      <dgm:prSet presAssocID="{DBF32E48-FB81-49BB-A6B3-0AE2A05C85B8}" presName="Child" presStyleLbl="revTx" presStyleIdx="2" presStyleCnt="15" custLinFactNeighborX="-7" custLinFactNeighborY="13367">
        <dgm:presLayoutVars>
          <dgm:chMax val="0"/>
          <dgm:chPref val="0"/>
          <dgm:bulletEnabled val="1"/>
        </dgm:presLayoutVars>
      </dgm:prSet>
      <dgm:spPr/>
    </dgm:pt>
    <dgm:pt modelId="{20CE7375-604B-4009-96D5-E17BF7DB5620}" type="pres">
      <dgm:prSet presAssocID="{69EC5399-66C0-4C70-BB0E-A4464703495F}" presName="childComposite" presStyleCnt="0">
        <dgm:presLayoutVars>
          <dgm:chMax val="0"/>
          <dgm:chPref val="0"/>
        </dgm:presLayoutVars>
      </dgm:prSet>
      <dgm:spPr/>
    </dgm:pt>
    <dgm:pt modelId="{1C7417A4-C10A-419B-8C7B-A7063CAC9CE3}" type="pres">
      <dgm:prSet presAssocID="{69EC5399-66C0-4C70-BB0E-A4464703495F}" presName="ChildAccent" presStyleLbl="solidFgAcc1" presStyleIdx="2" presStyleCnt="12"/>
      <dgm:spPr/>
    </dgm:pt>
    <dgm:pt modelId="{DAFF2BC0-CA1C-48EC-A7FF-E5C3D261AA47}" type="pres">
      <dgm:prSet presAssocID="{69EC5399-66C0-4C70-BB0E-A4464703495F}" presName="Child" presStyleLbl="revTx" presStyleIdx="3" presStyleCnt="15" custLinFactNeighborX="-7" custLinFactNeighborY="5562">
        <dgm:presLayoutVars>
          <dgm:chMax val="0"/>
          <dgm:chPref val="0"/>
          <dgm:bulletEnabled val="1"/>
        </dgm:presLayoutVars>
      </dgm:prSet>
      <dgm:spPr/>
    </dgm:pt>
    <dgm:pt modelId="{F43031C4-6F0B-4112-9609-68BE2ED76644}" type="pres">
      <dgm:prSet presAssocID="{345F1C5B-6266-4EBE-88EB-A39E571C33B9}" presName="root" presStyleCnt="0">
        <dgm:presLayoutVars>
          <dgm:chMax/>
          <dgm:chPref/>
        </dgm:presLayoutVars>
      </dgm:prSet>
      <dgm:spPr/>
    </dgm:pt>
    <dgm:pt modelId="{752B0561-5454-4BFF-9C60-2CDB88251AAA}" type="pres">
      <dgm:prSet presAssocID="{345F1C5B-6266-4EBE-88EB-A39E571C33B9}" presName="rootComposite" presStyleCnt="0">
        <dgm:presLayoutVars/>
      </dgm:prSet>
      <dgm:spPr/>
    </dgm:pt>
    <dgm:pt modelId="{7E3B1C5C-F914-47A0-9811-598A66A42864}" type="pres">
      <dgm:prSet presAssocID="{345F1C5B-6266-4EBE-88EB-A39E571C33B9}" presName="ParentAccent" presStyleLbl="alignNode1" presStyleIdx="1" presStyleCnt="3"/>
      <dgm:spPr/>
    </dgm:pt>
    <dgm:pt modelId="{2035969D-7640-4032-ABE7-A94AC4F2CB8D}" type="pres">
      <dgm:prSet presAssocID="{345F1C5B-6266-4EBE-88EB-A39E571C33B9}" presName="ParentSmallAccent" presStyleLbl="fgAcc1" presStyleIdx="1" presStyleCnt="3"/>
      <dgm:spPr/>
    </dgm:pt>
    <dgm:pt modelId="{80117312-5389-4265-B97C-6ABA908F3AF4}" type="pres">
      <dgm:prSet presAssocID="{345F1C5B-6266-4EBE-88EB-A39E571C33B9}" presName="Parent" presStyleLbl="revTx" presStyleIdx="4" presStyleCnt="15">
        <dgm:presLayoutVars>
          <dgm:chMax/>
          <dgm:chPref val="4"/>
          <dgm:bulletEnabled val="1"/>
        </dgm:presLayoutVars>
      </dgm:prSet>
      <dgm:spPr/>
    </dgm:pt>
    <dgm:pt modelId="{D5272B46-09D1-4BDC-8E40-459B272E5C0D}" type="pres">
      <dgm:prSet presAssocID="{345F1C5B-6266-4EBE-88EB-A39E571C33B9}" presName="childShape" presStyleCnt="0">
        <dgm:presLayoutVars>
          <dgm:chMax val="0"/>
          <dgm:chPref val="0"/>
        </dgm:presLayoutVars>
      </dgm:prSet>
      <dgm:spPr/>
    </dgm:pt>
    <dgm:pt modelId="{65FCECFD-035B-49D4-8DF5-D494B372104A}" type="pres">
      <dgm:prSet presAssocID="{E52B36F5-3426-47E2-B2F1-C3F51F90181A}" presName="childComposite" presStyleCnt="0">
        <dgm:presLayoutVars>
          <dgm:chMax val="0"/>
          <dgm:chPref val="0"/>
        </dgm:presLayoutVars>
      </dgm:prSet>
      <dgm:spPr/>
    </dgm:pt>
    <dgm:pt modelId="{FDE7CF00-9019-47E0-83EB-D4D930935FEA}" type="pres">
      <dgm:prSet presAssocID="{E52B36F5-3426-47E2-B2F1-C3F51F90181A}" presName="ChildAccent" presStyleLbl="solidFgAcc1" presStyleIdx="3" presStyleCnt="12"/>
      <dgm:spPr/>
    </dgm:pt>
    <dgm:pt modelId="{831081F9-D741-4BCB-A8B5-6270ECC7F88D}" type="pres">
      <dgm:prSet presAssocID="{E52B36F5-3426-47E2-B2F1-C3F51F90181A}" presName="Child" presStyleLbl="revTx" presStyleIdx="5" presStyleCnt="15">
        <dgm:presLayoutVars>
          <dgm:chMax val="0"/>
          <dgm:chPref val="0"/>
          <dgm:bulletEnabled val="1"/>
        </dgm:presLayoutVars>
      </dgm:prSet>
      <dgm:spPr/>
    </dgm:pt>
    <dgm:pt modelId="{2101568C-EE66-452B-A60B-BEE21D953E99}" type="pres">
      <dgm:prSet presAssocID="{7057A33F-EB30-45D9-A203-A463588F7666}" presName="childComposite" presStyleCnt="0">
        <dgm:presLayoutVars>
          <dgm:chMax val="0"/>
          <dgm:chPref val="0"/>
        </dgm:presLayoutVars>
      </dgm:prSet>
      <dgm:spPr/>
    </dgm:pt>
    <dgm:pt modelId="{B65A8220-49D2-4C91-9F30-B96C94187AB4}" type="pres">
      <dgm:prSet presAssocID="{7057A33F-EB30-45D9-A203-A463588F7666}" presName="ChildAccent" presStyleLbl="solidFgAcc1" presStyleIdx="4" presStyleCnt="12"/>
      <dgm:spPr/>
    </dgm:pt>
    <dgm:pt modelId="{B04EDF42-C29F-4D7A-B26C-2EC32BBF832C}" type="pres">
      <dgm:prSet presAssocID="{7057A33F-EB30-45D9-A203-A463588F7666}" presName="Child" presStyleLbl="revTx" presStyleIdx="6" presStyleCnt="15">
        <dgm:presLayoutVars>
          <dgm:chMax val="0"/>
          <dgm:chPref val="0"/>
          <dgm:bulletEnabled val="1"/>
        </dgm:presLayoutVars>
      </dgm:prSet>
      <dgm:spPr/>
    </dgm:pt>
    <dgm:pt modelId="{A5F35AE5-DBBA-4298-AC82-05819A8F5058}" type="pres">
      <dgm:prSet presAssocID="{EE48A708-8584-40E7-9A05-6557B361D73F}" presName="childComposite" presStyleCnt="0">
        <dgm:presLayoutVars>
          <dgm:chMax val="0"/>
          <dgm:chPref val="0"/>
        </dgm:presLayoutVars>
      </dgm:prSet>
      <dgm:spPr/>
    </dgm:pt>
    <dgm:pt modelId="{DE29B5C4-350F-40DB-8FC3-482A5E5E1A3D}" type="pres">
      <dgm:prSet presAssocID="{EE48A708-8584-40E7-9A05-6557B361D73F}" presName="ChildAccent" presStyleLbl="solidFgAcc1" presStyleIdx="5" presStyleCnt="12"/>
      <dgm:spPr/>
    </dgm:pt>
    <dgm:pt modelId="{34826E6B-B241-4F6F-85E3-07CAC4BBFE0E}" type="pres">
      <dgm:prSet presAssocID="{EE48A708-8584-40E7-9A05-6557B361D73F}" presName="Child" presStyleLbl="revTx" presStyleIdx="7" presStyleCnt="15">
        <dgm:presLayoutVars>
          <dgm:chMax val="0"/>
          <dgm:chPref val="0"/>
          <dgm:bulletEnabled val="1"/>
        </dgm:presLayoutVars>
      </dgm:prSet>
      <dgm:spPr/>
    </dgm:pt>
    <dgm:pt modelId="{305644E8-8799-4B66-9197-7495C76F80B9}" type="pres">
      <dgm:prSet presAssocID="{6FF1ED04-9669-4AF4-A664-A746DB7FDC33}" presName="childComposite" presStyleCnt="0">
        <dgm:presLayoutVars>
          <dgm:chMax val="0"/>
          <dgm:chPref val="0"/>
        </dgm:presLayoutVars>
      </dgm:prSet>
      <dgm:spPr/>
    </dgm:pt>
    <dgm:pt modelId="{38B23A79-A6A2-44F1-A919-9DA85EB945E0}" type="pres">
      <dgm:prSet presAssocID="{6FF1ED04-9669-4AF4-A664-A746DB7FDC33}" presName="ChildAccent" presStyleLbl="solidFgAcc1" presStyleIdx="6" presStyleCnt="12"/>
      <dgm:spPr/>
    </dgm:pt>
    <dgm:pt modelId="{2F3F74E2-8103-4B84-8AAC-F433E6B11AD1}" type="pres">
      <dgm:prSet presAssocID="{6FF1ED04-9669-4AF4-A664-A746DB7FDC33}" presName="Child" presStyleLbl="revTx" presStyleIdx="8" presStyleCnt="15">
        <dgm:presLayoutVars>
          <dgm:chMax val="0"/>
          <dgm:chPref val="0"/>
          <dgm:bulletEnabled val="1"/>
        </dgm:presLayoutVars>
      </dgm:prSet>
      <dgm:spPr/>
    </dgm:pt>
    <dgm:pt modelId="{9D7410A5-27F1-41CF-BFFF-55592A76DBC5}" type="pres">
      <dgm:prSet presAssocID="{E0B547DD-9D28-4019-99A7-C2F3B64AC575}" presName="childComposite" presStyleCnt="0">
        <dgm:presLayoutVars>
          <dgm:chMax val="0"/>
          <dgm:chPref val="0"/>
        </dgm:presLayoutVars>
      </dgm:prSet>
      <dgm:spPr/>
    </dgm:pt>
    <dgm:pt modelId="{F123ED59-0DB0-49D9-81C5-ABC47A142216}" type="pres">
      <dgm:prSet presAssocID="{E0B547DD-9D28-4019-99A7-C2F3B64AC575}" presName="ChildAccent" presStyleLbl="solidFgAcc1" presStyleIdx="7" presStyleCnt="12"/>
      <dgm:spPr/>
    </dgm:pt>
    <dgm:pt modelId="{0BEA0D3D-BAA3-4948-B1FA-9942E1D74181}" type="pres">
      <dgm:prSet presAssocID="{E0B547DD-9D28-4019-99A7-C2F3B64AC575}" presName="Child" presStyleLbl="revTx" presStyleIdx="9" presStyleCnt="15">
        <dgm:presLayoutVars>
          <dgm:chMax val="0"/>
          <dgm:chPref val="0"/>
          <dgm:bulletEnabled val="1"/>
        </dgm:presLayoutVars>
      </dgm:prSet>
      <dgm:spPr/>
    </dgm:pt>
    <dgm:pt modelId="{E5C3A9CE-278A-4041-B9A1-599AC973C1BF}" type="pres">
      <dgm:prSet presAssocID="{8D2CB1D8-4A00-4091-9C65-867BB8A52409}" presName="childComposite" presStyleCnt="0">
        <dgm:presLayoutVars>
          <dgm:chMax val="0"/>
          <dgm:chPref val="0"/>
        </dgm:presLayoutVars>
      </dgm:prSet>
      <dgm:spPr/>
    </dgm:pt>
    <dgm:pt modelId="{071FE95C-2CB4-4621-BCE4-60BA74A88A83}" type="pres">
      <dgm:prSet presAssocID="{8D2CB1D8-4A00-4091-9C65-867BB8A52409}" presName="ChildAccent" presStyleLbl="solidFgAcc1" presStyleIdx="8" presStyleCnt="12"/>
      <dgm:spPr/>
    </dgm:pt>
    <dgm:pt modelId="{D3D0237E-E721-4BF6-90BC-3703952612D4}" type="pres">
      <dgm:prSet presAssocID="{8D2CB1D8-4A00-4091-9C65-867BB8A52409}" presName="Child" presStyleLbl="revTx" presStyleIdx="10" presStyleCnt="15">
        <dgm:presLayoutVars>
          <dgm:chMax val="0"/>
          <dgm:chPref val="0"/>
          <dgm:bulletEnabled val="1"/>
        </dgm:presLayoutVars>
      </dgm:prSet>
      <dgm:spPr/>
    </dgm:pt>
    <dgm:pt modelId="{36B5F8DB-EE47-4F25-A69D-066513341AAA}" type="pres">
      <dgm:prSet presAssocID="{245210CE-D9D3-4A60-B0AC-A7286CB3BE7C}" presName="childComposite" presStyleCnt="0">
        <dgm:presLayoutVars>
          <dgm:chMax val="0"/>
          <dgm:chPref val="0"/>
        </dgm:presLayoutVars>
      </dgm:prSet>
      <dgm:spPr/>
    </dgm:pt>
    <dgm:pt modelId="{27F1EAF5-9AF9-459C-B8B8-BC1BAB35AF92}" type="pres">
      <dgm:prSet presAssocID="{245210CE-D9D3-4A60-B0AC-A7286CB3BE7C}" presName="ChildAccent" presStyleLbl="solidFgAcc1" presStyleIdx="9" presStyleCnt="12"/>
      <dgm:spPr/>
    </dgm:pt>
    <dgm:pt modelId="{38711A3D-36B0-4586-8C76-88BBF54415AB}" type="pres">
      <dgm:prSet presAssocID="{245210CE-D9D3-4A60-B0AC-A7286CB3BE7C}" presName="Child" presStyleLbl="revTx" presStyleIdx="11" presStyleCnt="15">
        <dgm:presLayoutVars>
          <dgm:chMax val="0"/>
          <dgm:chPref val="0"/>
          <dgm:bulletEnabled val="1"/>
        </dgm:presLayoutVars>
      </dgm:prSet>
      <dgm:spPr/>
    </dgm:pt>
    <dgm:pt modelId="{709254F9-269D-496E-B2D1-9BC667D3EE9F}" type="pres">
      <dgm:prSet presAssocID="{047935E1-ED01-4366-A85E-7615A565F228}" presName="root" presStyleCnt="0">
        <dgm:presLayoutVars>
          <dgm:chMax/>
          <dgm:chPref/>
        </dgm:presLayoutVars>
      </dgm:prSet>
      <dgm:spPr/>
    </dgm:pt>
    <dgm:pt modelId="{23B572B8-7CF4-4935-8F3D-6C14E7888DDE}" type="pres">
      <dgm:prSet presAssocID="{047935E1-ED01-4366-A85E-7615A565F228}" presName="rootComposite" presStyleCnt="0">
        <dgm:presLayoutVars/>
      </dgm:prSet>
      <dgm:spPr/>
    </dgm:pt>
    <dgm:pt modelId="{4818093C-7DFF-48AA-A330-F54342E96539}" type="pres">
      <dgm:prSet presAssocID="{047935E1-ED01-4366-A85E-7615A565F228}" presName="ParentAccent" presStyleLbl="alignNode1" presStyleIdx="2" presStyleCnt="3"/>
      <dgm:spPr/>
    </dgm:pt>
    <dgm:pt modelId="{1923F195-821F-439D-9A34-FDC523DE9256}" type="pres">
      <dgm:prSet presAssocID="{047935E1-ED01-4366-A85E-7615A565F228}" presName="ParentSmallAccent" presStyleLbl="fgAcc1" presStyleIdx="2" presStyleCnt="3"/>
      <dgm:spPr/>
    </dgm:pt>
    <dgm:pt modelId="{16B43148-E623-4108-8E34-F97C83E9ADB3}" type="pres">
      <dgm:prSet presAssocID="{047935E1-ED01-4366-A85E-7615A565F228}" presName="Parent" presStyleLbl="revTx" presStyleIdx="12" presStyleCnt="15">
        <dgm:presLayoutVars>
          <dgm:chMax/>
          <dgm:chPref val="4"/>
          <dgm:bulletEnabled val="1"/>
        </dgm:presLayoutVars>
      </dgm:prSet>
      <dgm:spPr/>
    </dgm:pt>
    <dgm:pt modelId="{0F60E40D-703B-4921-8997-CB5326DF0C4D}" type="pres">
      <dgm:prSet presAssocID="{047935E1-ED01-4366-A85E-7615A565F228}" presName="childShape" presStyleCnt="0">
        <dgm:presLayoutVars>
          <dgm:chMax val="0"/>
          <dgm:chPref val="0"/>
        </dgm:presLayoutVars>
      </dgm:prSet>
      <dgm:spPr/>
    </dgm:pt>
    <dgm:pt modelId="{68CADCAF-B750-4B02-A6F7-B34A6C090AEA}" type="pres">
      <dgm:prSet presAssocID="{6C84DA26-3C53-4020-8A5C-AAA6D58FF26F}" presName="childComposite" presStyleCnt="0">
        <dgm:presLayoutVars>
          <dgm:chMax val="0"/>
          <dgm:chPref val="0"/>
        </dgm:presLayoutVars>
      </dgm:prSet>
      <dgm:spPr/>
    </dgm:pt>
    <dgm:pt modelId="{B3000650-D012-4117-B1C4-8FFB22A6B413}" type="pres">
      <dgm:prSet presAssocID="{6C84DA26-3C53-4020-8A5C-AAA6D58FF26F}" presName="ChildAccent" presStyleLbl="solidFgAcc1" presStyleIdx="10" presStyleCnt="12"/>
      <dgm:spPr/>
    </dgm:pt>
    <dgm:pt modelId="{9D7B3BEB-A2CE-46FB-8DA3-C8F2AD87C708}" type="pres">
      <dgm:prSet presAssocID="{6C84DA26-3C53-4020-8A5C-AAA6D58FF26F}" presName="Child" presStyleLbl="revTx" presStyleIdx="13" presStyleCnt="15" custScaleY="230487" custLinFactNeighborX="292" custLinFactNeighborY="17270">
        <dgm:presLayoutVars>
          <dgm:chMax val="0"/>
          <dgm:chPref val="0"/>
          <dgm:bulletEnabled val="1"/>
        </dgm:presLayoutVars>
      </dgm:prSet>
      <dgm:spPr/>
    </dgm:pt>
    <dgm:pt modelId="{6466704D-80BF-4C60-AF64-A48E9829D3E0}" type="pres">
      <dgm:prSet presAssocID="{46D4D7B4-4A72-455F-B591-FF1E6A9AB250}" presName="childComposite" presStyleCnt="0">
        <dgm:presLayoutVars>
          <dgm:chMax val="0"/>
          <dgm:chPref val="0"/>
        </dgm:presLayoutVars>
      </dgm:prSet>
      <dgm:spPr/>
    </dgm:pt>
    <dgm:pt modelId="{9636F1F1-6660-45B0-AFA4-A99E5BCD6F60}" type="pres">
      <dgm:prSet presAssocID="{46D4D7B4-4A72-455F-B591-FF1E6A9AB250}" presName="ChildAccent" presStyleLbl="solidFgAcc1" presStyleIdx="11" presStyleCnt="12" custLinFactY="17119" custLinFactNeighborX="3483" custLinFactNeighborY="100000"/>
      <dgm:spPr/>
    </dgm:pt>
    <dgm:pt modelId="{328EFE26-6B05-4EB3-9230-2758949B0378}" type="pres">
      <dgm:prSet presAssocID="{46D4D7B4-4A72-455F-B591-FF1E6A9AB250}" presName="Child" presStyleLbl="revTx" presStyleIdx="14" presStyleCnt="15" custLinFactNeighborX="292" custLinFactNeighborY="44221">
        <dgm:presLayoutVars>
          <dgm:chMax val="0"/>
          <dgm:chPref val="0"/>
          <dgm:bulletEnabled val="1"/>
        </dgm:presLayoutVars>
      </dgm:prSet>
      <dgm:spPr/>
    </dgm:pt>
  </dgm:ptLst>
  <dgm:cxnLst>
    <dgm:cxn modelId="{31EB3004-4055-46E5-BAFF-BA5514A29A0B}" type="presOf" srcId="{245210CE-D9D3-4A60-B0AC-A7286CB3BE7C}" destId="{38711A3D-36B0-4586-8C76-88BBF54415AB}" srcOrd="0" destOrd="0" presId="urn:microsoft.com/office/officeart/2008/layout/SquareAccentList"/>
    <dgm:cxn modelId="{D3C9E206-F058-4578-9912-301329397B4E}" srcId="{047935E1-ED01-4366-A85E-7615A565F228}" destId="{46D4D7B4-4A72-455F-B591-FF1E6A9AB250}" srcOrd="1" destOrd="0" parTransId="{63CE9579-543A-4138-A473-ECEBD3800176}" sibTransId="{7130083A-042F-4552-AC02-6FF3D7E7E78D}"/>
    <dgm:cxn modelId="{F6B68919-76C5-4771-B672-038E82AEFE82}" srcId="{5955357D-BE0A-4022-BAEC-AC933F3729D2}" destId="{69EC5399-66C0-4C70-BB0E-A4464703495F}" srcOrd="2" destOrd="0" parTransId="{C3E429EC-E913-4B7A-BF6F-9BC6E5CC5951}" sibTransId="{880AE888-3C7C-4D8F-B314-4DE7BFBE9B62}"/>
    <dgm:cxn modelId="{1A12091B-6BAC-484E-A4E9-121A651FB625}" type="presOf" srcId="{E52B36F5-3426-47E2-B2F1-C3F51F90181A}" destId="{831081F9-D741-4BCB-A8B5-6270ECC7F88D}" srcOrd="0" destOrd="0" presId="urn:microsoft.com/office/officeart/2008/layout/SquareAccentList"/>
    <dgm:cxn modelId="{1EB4C11D-146E-4E41-96EE-1C557E3D8350}" type="presOf" srcId="{7057A33F-EB30-45D9-A203-A463588F7666}" destId="{B04EDF42-C29F-4D7A-B26C-2EC32BBF832C}" srcOrd="0" destOrd="0" presId="urn:microsoft.com/office/officeart/2008/layout/SquareAccentList"/>
    <dgm:cxn modelId="{A54F1D29-50F6-41C6-86CD-8936C2AA2974}" srcId="{5955357D-BE0A-4022-BAEC-AC933F3729D2}" destId="{1A8289DF-1DE2-477B-A016-8B145D2B62EB}" srcOrd="0" destOrd="0" parTransId="{366D0FBF-338F-4E24-B9C6-E59FC45B5756}" sibTransId="{F1AF2499-1125-40D7-B98D-24B5CA499634}"/>
    <dgm:cxn modelId="{90004333-AEC8-4C55-988B-383E4E47E327}" srcId="{12B8B123-9E97-49CC-90FA-707AE8AEAFD6}" destId="{047935E1-ED01-4366-A85E-7615A565F228}" srcOrd="2" destOrd="0" parTransId="{0B57665E-385E-4943-9124-BC700BC61AC7}" sibTransId="{A709F708-1A69-4BA1-9EC8-61B235476FB2}"/>
    <dgm:cxn modelId="{C4D26239-057F-43A9-B493-26FE9047A5E4}" type="presOf" srcId="{DBF32E48-FB81-49BB-A6B3-0AE2A05C85B8}" destId="{899639CC-0B25-45AC-B7BF-E0B3A1DC9CA8}" srcOrd="0" destOrd="0" presId="urn:microsoft.com/office/officeart/2008/layout/SquareAccentList"/>
    <dgm:cxn modelId="{C9A6053D-C953-44F4-9360-B54FE1A87042}" type="presOf" srcId="{69EC5399-66C0-4C70-BB0E-A4464703495F}" destId="{DAFF2BC0-CA1C-48EC-A7FF-E5C3D261AA47}" srcOrd="0" destOrd="0" presId="urn:microsoft.com/office/officeart/2008/layout/SquareAccentList"/>
    <dgm:cxn modelId="{7299213F-3409-4A19-B735-6CC43A4418EA}" srcId="{345F1C5B-6266-4EBE-88EB-A39E571C33B9}" destId="{245210CE-D9D3-4A60-B0AC-A7286CB3BE7C}" srcOrd="6" destOrd="0" parTransId="{9752F3BF-AEF0-48CA-80F0-B331C83B1DC6}" sibTransId="{38ED0E3E-BFFE-42F1-93D9-7A03E6B09EFC}"/>
    <dgm:cxn modelId="{2535E73F-C2BB-480A-98F4-D2172553EA57}" srcId="{345F1C5B-6266-4EBE-88EB-A39E571C33B9}" destId="{8D2CB1D8-4A00-4091-9C65-867BB8A52409}" srcOrd="5" destOrd="0" parTransId="{65CB1A57-E9BE-411B-9200-C2BB22E55C2D}" sibTransId="{0743B441-1FBD-4739-BFE8-7F61D104C471}"/>
    <dgm:cxn modelId="{D4C9DD60-6FBA-4708-86C1-460E6A6C76FF}" type="presOf" srcId="{5955357D-BE0A-4022-BAEC-AC933F3729D2}" destId="{06D33F07-9061-4257-B3EB-02FB3968A85A}" srcOrd="0" destOrd="0" presId="urn:microsoft.com/office/officeart/2008/layout/SquareAccentList"/>
    <dgm:cxn modelId="{1136D465-C325-4857-AC6D-D64BD2F2229C}" type="presOf" srcId="{6C84DA26-3C53-4020-8A5C-AAA6D58FF26F}" destId="{9D7B3BEB-A2CE-46FB-8DA3-C8F2AD87C708}" srcOrd="0" destOrd="0" presId="urn:microsoft.com/office/officeart/2008/layout/SquareAccentList"/>
    <dgm:cxn modelId="{8577FB67-F9FD-4D7B-AFDF-F4219CCA6FEC}" type="presOf" srcId="{047935E1-ED01-4366-A85E-7615A565F228}" destId="{16B43148-E623-4108-8E34-F97C83E9ADB3}" srcOrd="0" destOrd="0" presId="urn:microsoft.com/office/officeart/2008/layout/SquareAccentList"/>
    <dgm:cxn modelId="{592ACF6D-3BE3-4AB3-9AA3-7E63045128BF}" type="presOf" srcId="{345F1C5B-6266-4EBE-88EB-A39E571C33B9}" destId="{80117312-5389-4265-B97C-6ABA908F3AF4}" srcOrd="0" destOrd="0" presId="urn:microsoft.com/office/officeart/2008/layout/SquareAccentList"/>
    <dgm:cxn modelId="{BF0BE874-2403-4FCF-8236-540EA0A3B19A}" srcId="{345F1C5B-6266-4EBE-88EB-A39E571C33B9}" destId="{E0B547DD-9D28-4019-99A7-C2F3B64AC575}" srcOrd="4" destOrd="0" parTransId="{C30413F9-22D7-4AD4-8A2D-BD088101F4E7}" sibTransId="{40ED22AC-49E9-409A-91DB-F7DE0EAB9A0E}"/>
    <dgm:cxn modelId="{B0622775-7747-4F27-BA8E-9ECB543AF268}" type="presOf" srcId="{6FF1ED04-9669-4AF4-A664-A746DB7FDC33}" destId="{2F3F74E2-8103-4B84-8AAC-F433E6B11AD1}" srcOrd="0" destOrd="0" presId="urn:microsoft.com/office/officeart/2008/layout/SquareAccentList"/>
    <dgm:cxn modelId="{E9337155-FE9E-45CB-B5C4-DA8A848924A9}" srcId="{047935E1-ED01-4366-A85E-7615A565F228}" destId="{6C84DA26-3C53-4020-8A5C-AAA6D58FF26F}" srcOrd="0" destOrd="0" parTransId="{43CD0C65-510E-4173-9D28-E5118BD32AA4}" sibTransId="{8CB8CF0B-D052-4B34-955F-1A51F56803AC}"/>
    <dgm:cxn modelId="{9D720A58-68F8-494B-93C0-EAE1019DAFE9}" type="presOf" srcId="{E0B547DD-9D28-4019-99A7-C2F3B64AC575}" destId="{0BEA0D3D-BAA3-4948-B1FA-9942E1D74181}" srcOrd="0" destOrd="0" presId="urn:microsoft.com/office/officeart/2008/layout/SquareAccentList"/>
    <dgm:cxn modelId="{EE90867B-24BC-4081-8886-B9FDCCBFA6B3}" srcId="{345F1C5B-6266-4EBE-88EB-A39E571C33B9}" destId="{7057A33F-EB30-45D9-A203-A463588F7666}" srcOrd="1" destOrd="0" parTransId="{5C2CA1B5-1FCD-4399-BA64-30F435243430}" sibTransId="{848DBBD8-E3AA-4160-9D49-A5A8A815D995}"/>
    <dgm:cxn modelId="{00F12F8D-B393-4D29-AF66-F4D1CF18F15E}" srcId="{12B8B123-9E97-49CC-90FA-707AE8AEAFD6}" destId="{345F1C5B-6266-4EBE-88EB-A39E571C33B9}" srcOrd="1" destOrd="0" parTransId="{A8107418-A191-42E3-A4C8-B466BAF13A23}" sibTransId="{8E7D1467-75B4-4EA2-B327-B0098ABF270A}"/>
    <dgm:cxn modelId="{0A168F90-83D1-4A38-9DCE-ED932CF139CC}" srcId="{5955357D-BE0A-4022-BAEC-AC933F3729D2}" destId="{DBF32E48-FB81-49BB-A6B3-0AE2A05C85B8}" srcOrd="1" destOrd="0" parTransId="{FDEBF213-6FEF-4728-978B-D37DD10F7319}" sibTransId="{5A1C4BF0-1F6B-4950-98D0-9ED07E19BD11}"/>
    <dgm:cxn modelId="{D7D62A96-E22C-4A43-B055-4E372C0FABC9}" srcId="{345F1C5B-6266-4EBE-88EB-A39E571C33B9}" destId="{EE48A708-8584-40E7-9A05-6557B361D73F}" srcOrd="2" destOrd="0" parTransId="{AED30CCE-D541-4448-8929-2CED2291B06C}" sibTransId="{DAE7DFC6-5008-4876-B8F2-2877EAC5742A}"/>
    <dgm:cxn modelId="{BE50CB99-4D8D-4BD6-8995-FDF90C155337}" type="presOf" srcId="{EE48A708-8584-40E7-9A05-6557B361D73F}" destId="{34826E6B-B241-4F6F-85E3-07CAC4BBFE0E}" srcOrd="0" destOrd="0" presId="urn:microsoft.com/office/officeart/2008/layout/SquareAccentList"/>
    <dgm:cxn modelId="{5A69E1A6-0638-4A7B-AB66-26FE9A145566}" type="presOf" srcId="{8D2CB1D8-4A00-4091-9C65-867BB8A52409}" destId="{D3D0237E-E721-4BF6-90BC-3703952612D4}" srcOrd="0" destOrd="0" presId="urn:microsoft.com/office/officeart/2008/layout/SquareAccentList"/>
    <dgm:cxn modelId="{1ED683AA-DF51-4132-94AB-4CD2CB9448A7}" srcId="{345F1C5B-6266-4EBE-88EB-A39E571C33B9}" destId="{6FF1ED04-9669-4AF4-A664-A746DB7FDC33}" srcOrd="3" destOrd="0" parTransId="{9665DE7A-6238-4129-B259-954F2C58AD3A}" sibTransId="{C57DB0C3-2D68-47AC-B762-AB7E8DD2B024}"/>
    <dgm:cxn modelId="{DFF7DFB8-8594-4692-B46C-D91B69777DC6}" srcId="{345F1C5B-6266-4EBE-88EB-A39E571C33B9}" destId="{E52B36F5-3426-47E2-B2F1-C3F51F90181A}" srcOrd="0" destOrd="0" parTransId="{B7B5DFF6-C636-432F-9595-6A4A50E8CB50}" sibTransId="{3F7F35CA-2C27-4CD8-A97B-F21A2771E2EF}"/>
    <dgm:cxn modelId="{05918ACF-BBB1-4901-903E-502BC5DE4467}" type="presOf" srcId="{46D4D7B4-4A72-455F-B591-FF1E6A9AB250}" destId="{328EFE26-6B05-4EB3-9230-2758949B0378}" srcOrd="0" destOrd="0" presId="urn:microsoft.com/office/officeart/2008/layout/SquareAccentList"/>
    <dgm:cxn modelId="{82D817D9-71B3-443B-9A35-47B87CEAEB47}" srcId="{12B8B123-9E97-49CC-90FA-707AE8AEAFD6}" destId="{5955357D-BE0A-4022-BAEC-AC933F3729D2}" srcOrd="0" destOrd="0" parTransId="{057A2B4F-59F1-4855-8265-CCE0069CEC10}" sibTransId="{24C379B8-FAC0-4848-84DC-067A5B6D8BF4}"/>
    <dgm:cxn modelId="{A46C94E4-8C35-45A8-B1D9-837DE1E92503}" type="presOf" srcId="{1A8289DF-1DE2-477B-A016-8B145D2B62EB}" destId="{D466C1E7-D4F1-402F-9A8B-EB1346259BDD}" srcOrd="0" destOrd="0" presId="urn:microsoft.com/office/officeart/2008/layout/SquareAccentList"/>
    <dgm:cxn modelId="{18F54AFA-6180-4AF8-B7F6-58A30F1E41A5}" type="presOf" srcId="{12B8B123-9E97-49CC-90FA-707AE8AEAFD6}" destId="{A9AC1D53-1D4C-47C3-AAC5-89F6835F4E94}" srcOrd="0" destOrd="0" presId="urn:microsoft.com/office/officeart/2008/layout/SquareAccentList"/>
    <dgm:cxn modelId="{36AAA441-05BA-43B7-AA13-F73FE92BD70B}" type="presParOf" srcId="{A9AC1D53-1D4C-47C3-AAC5-89F6835F4E94}" destId="{4973A96B-1F6C-4F2E-AB8D-D090E5B696EA}" srcOrd="0" destOrd="0" presId="urn:microsoft.com/office/officeart/2008/layout/SquareAccentList"/>
    <dgm:cxn modelId="{A61897B1-A9E2-49D8-A082-B713964B1334}" type="presParOf" srcId="{4973A96B-1F6C-4F2E-AB8D-D090E5B696EA}" destId="{A162970F-C9A3-495B-B070-61351F4CE507}" srcOrd="0" destOrd="0" presId="urn:microsoft.com/office/officeart/2008/layout/SquareAccentList"/>
    <dgm:cxn modelId="{8CDEB4AD-47A2-4B82-B28B-7B122E97CECE}" type="presParOf" srcId="{A162970F-C9A3-495B-B070-61351F4CE507}" destId="{55D9FFE2-8844-48B0-9482-5A84D6C25A61}" srcOrd="0" destOrd="0" presId="urn:microsoft.com/office/officeart/2008/layout/SquareAccentList"/>
    <dgm:cxn modelId="{34974A6C-FDFC-43C1-A96F-D003B24EEC30}" type="presParOf" srcId="{A162970F-C9A3-495B-B070-61351F4CE507}" destId="{E0B78B9B-869D-451E-B246-D106A060A338}" srcOrd="1" destOrd="0" presId="urn:microsoft.com/office/officeart/2008/layout/SquareAccentList"/>
    <dgm:cxn modelId="{C984426C-D974-4B5D-990A-68A806622039}" type="presParOf" srcId="{A162970F-C9A3-495B-B070-61351F4CE507}" destId="{06D33F07-9061-4257-B3EB-02FB3968A85A}" srcOrd="2" destOrd="0" presId="urn:microsoft.com/office/officeart/2008/layout/SquareAccentList"/>
    <dgm:cxn modelId="{694AACE2-1214-49A9-BA07-F09C52000CF8}" type="presParOf" srcId="{4973A96B-1F6C-4F2E-AB8D-D090E5B696EA}" destId="{1073E360-81CA-4DBE-AA3A-146D90CF7536}" srcOrd="1" destOrd="0" presId="urn:microsoft.com/office/officeart/2008/layout/SquareAccentList"/>
    <dgm:cxn modelId="{FC794E18-12E5-493F-82F8-0D88B053D437}" type="presParOf" srcId="{1073E360-81CA-4DBE-AA3A-146D90CF7536}" destId="{AF805D5F-8FBA-4685-8FAA-7938AF5CCBF2}" srcOrd="0" destOrd="0" presId="urn:microsoft.com/office/officeart/2008/layout/SquareAccentList"/>
    <dgm:cxn modelId="{B3050D10-763C-4DFF-ADF8-2F9CB71B63A7}" type="presParOf" srcId="{AF805D5F-8FBA-4685-8FAA-7938AF5CCBF2}" destId="{1982EEF5-B744-4270-95D5-433761818E76}" srcOrd="0" destOrd="0" presId="urn:microsoft.com/office/officeart/2008/layout/SquareAccentList"/>
    <dgm:cxn modelId="{D7586369-1808-4FF3-B356-AD376CE4D2F0}" type="presParOf" srcId="{AF805D5F-8FBA-4685-8FAA-7938AF5CCBF2}" destId="{D466C1E7-D4F1-402F-9A8B-EB1346259BDD}" srcOrd="1" destOrd="0" presId="urn:microsoft.com/office/officeart/2008/layout/SquareAccentList"/>
    <dgm:cxn modelId="{27EC3225-BB92-48C7-92FD-E4B78D2C171B}" type="presParOf" srcId="{1073E360-81CA-4DBE-AA3A-146D90CF7536}" destId="{05A286D9-81EF-49AF-A897-B59DE3B2D27F}" srcOrd="1" destOrd="0" presId="urn:microsoft.com/office/officeart/2008/layout/SquareAccentList"/>
    <dgm:cxn modelId="{E4209AB1-EDE4-4CCC-B7B1-E7FCA5BF8014}" type="presParOf" srcId="{05A286D9-81EF-49AF-A897-B59DE3B2D27F}" destId="{988DC6EA-6680-43CF-94D8-407AA7FF424A}" srcOrd="0" destOrd="0" presId="urn:microsoft.com/office/officeart/2008/layout/SquareAccentList"/>
    <dgm:cxn modelId="{0F2A5632-7343-4348-A2C4-B65472CA1667}" type="presParOf" srcId="{05A286D9-81EF-49AF-A897-B59DE3B2D27F}" destId="{899639CC-0B25-45AC-B7BF-E0B3A1DC9CA8}" srcOrd="1" destOrd="0" presId="urn:microsoft.com/office/officeart/2008/layout/SquareAccentList"/>
    <dgm:cxn modelId="{5F89BFB0-0CA4-4CBA-8D07-C8081B55C9C8}" type="presParOf" srcId="{1073E360-81CA-4DBE-AA3A-146D90CF7536}" destId="{20CE7375-604B-4009-96D5-E17BF7DB5620}" srcOrd="2" destOrd="0" presId="urn:microsoft.com/office/officeart/2008/layout/SquareAccentList"/>
    <dgm:cxn modelId="{1C86E4A3-DFDB-4C41-933A-A81BD399A345}" type="presParOf" srcId="{20CE7375-604B-4009-96D5-E17BF7DB5620}" destId="{1C7417A4-C10A-419B-8C7B-A7063CAC9CE3}" srcOrd="0" destOrd="0" presId="urn:microsoft.com/office/officeart/2008/layout/SquareAccentList"/>
    <dgm:cxn modelId="{67CDB166-E991-4643-BF69-0B894FB27155}" type="presParOf" srcId="{20CE7375-604B-4009-96D5-E17BF7DB5620}" destId="{DAFF2BC0-CA1C-48EC-A7FF-E5C3D261AA47}" srcOrd="1" destOrd="0" presId="urn:microsoft.com/office/officeart/2008/layout/SquareAccentList"/>
    <dgm:cxn modelId="{C6F460E2-47B9-4460-BD8A-0507C4EA0B43}" type="presParOf" srcId="{A9AC1D53-1D4C-47C3-AAC5-89F6835F4E94}" destId="{F43031C4-6F0B-4112-9609-68BE2ED76644}" srcOrd="1" destOrd="0" presId="urn:microsoft.com/office/officeart/2008/layout/SquareAccentList"/>
    <dgm:cxn modelId="{E5AB53D9-88D4-4F2A-B6F6-A452D25209E0}" type="presParOf" srcId="{F43031C4-6F0B-4112-9609-68BE2ED76644}" destId="{752B0561-5454-4BFF-9C60-2CDB88251AAA}" srcOrd="0" destOrd="0" presId="urn:microsoft.com/office/officeart/2008/layout/SquareAccentList"/>
    <dgm:cxn modelId="{2240620D-EC35-41BA-9E36-3543BC37BD1B}" type="presParOf" srcId="{752B0561-5454-4BFF-9C60-2CDB88251AAA}" destId="{7E3B1C5C-F914-47A0-9811-598A66A42864}" srcOrd="0" destOrd="0" presId="urn:microsoft.com/office/officeart/2008/layout/SquareAccentList"/>
    <dgm:cxn modelId="{793EC759-2BCA-48C8-A315-3EA2441CD11A}" type="presParOf" srcId="{752B0561-5454-4BFF-9C60-2CDB88251AAA}" destId="{2035969D-7640-4032-ABE7-A94AC4F2CB8D}" srcOrd="1" destOrd="0" presId="urn:microsoft.com/office/officeart/2008/layout/SquareAccentList"/>
    <dgm:cxn modelId="{ED2BAA05-A29E-4ECD-83BF-BF361DA86416}" type="presParOf" srcId="{752B0561-5454-4BFF-9C60-2CDB88251AAA}" destId="{80117312-5389-4265-B97C-6ABA908F3AF4}" srcOrd="2" destOrd="0" presId="urn:microsoft.com/office/officeart/2008/layout/SquareAccentList"/>
    <dgm:cxn modelId="{81969830-076F-4BC2-89B4-4AEF187C4076}" type="presParOf" srcId="{F43031C4-6F0B-4112-9609-68BE2ED76644}" destId="{D5272B46-09D1-4BDC-8E40-459B272E5C0D}" srcOrd="1" destOrd="0" presId="urn:microsoft.com/office/officeart/2008/layout/SquareAccentList"/>
    <dgm:cxn modelId="{A446AB10-77B8-4355-B1DB-7DBA51A19A95}" type="presParOf" srcId="{D5272B46-09D1-4BDC-8E40-459B272E5C0D}" destId="{65FCECFD-035B-49D4-8DF5-D494B372104A}" srcOrd="0" destOrd="0" presId="urn:microsoft.com/office/officeart/2008/layout/SquareAccentList"/>
    <dgm:cxn modelId="{7D67DA8E-9460-42E6-9453-A898FE1066A7}" type="presParOf" srcId="{65FCECFD-035B-49D4-8DF5-D494B372104A}" destId="{FDE7CF00-9019-47E0-83EB-D4D930935FEA}" srcOrd="0" destOrd="0" presId="urn:microsoft.com/office/officeart/2008/layout/SquareAccentList"/>
    <dgm:cxn modelId="{D5CDAB9C-B540-4C19-8343-C116FB23D344}" type="presParOf" srcId="{65FCECFD-035B-49D4-8DF5-D494B372104A}" destId="{831081F9-D741-4BCB-A8B5-6270ECC7F88D}" srcOrd="1" destOrd="0" presId="urn:microsoft.com/office/officeart/2008/layout/SquareAccentList"/>
    <dgm:cxn modelId="{5FCA9347-74BD-4FDD-80FC-E0DF70867A0E}" type="presParOf" srcId="{D5272B46-09D1-4BDC-8E40-459B272E5C0D}" destId="{2101568C-EE66-452B-A60B-BEE21D953E99}" srcOrd="1" destOrd="0" presId="urn:microsoft.com/office/officeart/2008/layout/SquareAccentList"/>
    <dgm:cxn modelId="{B97558F4-18DE-4507-AF6E-3AE01DDA91C2}" type="presParOf" srcId="{2101568C-EE66-452B-A60B-BEE21D953E99}" destId="{B65A8220-49D2-4C91-9F30-B96C94187AB4}" srcOrd="0" destOrd="0" presId="urn:microsoft.com/office/officeart/2008/layout/SquareAccentList"/>
    <dgm:cxn modelId="{D9C8065C-B41F-4085-9875-FAE8F0919377}" type="presParOf" srcId="{2101568C-EE66-452B-A60B-BEE21D953E99}" destId="{B04EDF42-C29F-4D7A-B26C-2EC32BBF832C}" srcOrd="1" destOrd="0" presId="urn:microsoft.com/office/officeart/2008/layout/SquareAccentList"/>
    <dgm:cxn modelId="{2FC80046-931E-4AFE-8AEF-E1B2CCC300A1}" type="presParOf" srcId="{D5272B46-09D1-4BDC-8E40-459B272E5C0D}" destId="{A5F35AE5-DBBA-4298-AC82-05819A8F5058}" srcOrd="2" destOrd="0" presId="urn:microsoft.com/office/officeart/2008/layout/SquareAccentList"/>
    <dgm:cxn modelId="{04671677-4CBD-4F14-ADDE-427A0369C90B}" type="presParOf" srcId="{A5F35AE5-DBBA-4298-AC82-05819A8F5058}" destId="{DE29B5C4-350F-40DB-8FC3-482A5E5E1A3D}" srcOrd="0" destOrd="0" presId="urn:microsoft.com/office/officeart/2008/layout/SquareAccentList"/>
    <dgm:cxn modelId="{6FEF8A05-39A3-424E-BC75-05182D7D165D}" type="presParOf" srcId="{A5F35AE5-DBBA-4298-AC82-05819A8F5058}" destId="{34826E6B-B241-4F6F-85E3-07CAC4BBFE0E}" srcOrd="1" destOrd="0" presId="urn:microsoft.com/office/officeart/2008/layout/SquareAccentList"/>
    <dgm:cxn modelId="{E0A9A60F-CB32-4A12-894B-6D2A4037D445}" type="presParOf" srcId="{D5272B46-09D1-4BDC-8E40-459B272E5C0D}" destId="{305644E8-8799-4B66-9197-7495C76F80B9}" srcOrd="3" destOrd="0" presId="urn:microsoft.com/office/officeart/2008/layout/SquareAccentList"/>
    <dgm:cxn modelId="{0FCCEF9A-771E-47D9-A6D2-5FB6AD274F13}" type="presParOf" srcId="{305644E8-8799-4B66-9197-7495C76F80B9}" destId="{38B23A79-A6A2-44F1-A919-9DA85EB945E0}" srcOrd="0" destOrd="0" presId="urn:microsoft.com/office/officeart/2008/layout/SquareAccentList"/>
    <dgm:cxn modelId="{42DE1D0F-2B89-49B1-BE71-3C4C5698EEBD}" type="presParOf" srcId="{305644E8-8799-4B66-9197-7495C76F80B9}" destId="{2F3F74E2-8103-4B84-8AAC-F433E6B11AD1}" srcOrd="1" destOrd="0" presId="urn:microsoft.com/office/officeart/2008/layout/SquareAccentList"/>
    <dgm:cxn modelId="{1FE1FD15-1EA2-49B0-AE3F-EBFA61A381F7}" type="presParOf" srcId="{D5272B46-09D1-4BDC-8E40-459B272E5C0D}" destId="{9D7410A5-27F1-41CF-BFFF-55592A76DBC5}" srcOrd="4" destOrd="0" presId="urn:microsoft.com/office/officeart/2008/layout/SquareAccentList"/>
    <dgm:cxn modelId="{32D0919E-4B43-45CE-8512-218993237179}" type="presParOf" srcId="{9D7410A5-27F1-41CF-BFFF-55592A76DBC5}" destId="{F123ED59-0DB0-49D9-81C5-ABC47A142216}" srcOrd="0" destOrd="0" presId="urn:microsoft.com/office/officeart/2008/layout/SquareAccentList"/>
    <dgm:cxn modelId="{A90287D1-2A62-4083-8E63-56BCBE39D1DF}" type="presParOf" srcId="{9D7410A5-27F1-41CF-BFFF-55592A76DBC5}" destId="{0BEA0D3D-BAA3-4948-B1FA-9942E1D74181}" srcOrd="1" destOrd="0" presId="urn:microsoft.com/office/officeart/2008/layout/SquareAccentList"/>
    <dgm:cxn modelId="{27315B19-3B36-4D1C-8148-4C98F010B314}" type="presParOf" srcId="{D5272B46-09D1-4BDC-8E40-459B272E5C0D}" destId="{E5C3A9CE-278A-4041-B9A1-599AC973C1BF}" srcOrd="5" destOrd="0" presId="urn:microsoft.com/office/officeart/2008/layout/SquareAccentList"/>
    <dgm:cxn modelId="{444FC19D-F40F-4EDF-BCAA-44B3ABB08788}" type="presParOf" srcId="{E5C3A9CE-278A-4041-B9A1-599AC973C1BF}" destId="{071FE95C-2CB4-4621-BCE4-60BA74A88A83}" srcOrd="0" destOrd="0" presId="urn:microsoft.com/office/officeart/2008/layout/SquareAccentList"/>
    <dgm:cxn modelId="{E922C24B-7133-4178-9D00-436364412C5C}" type="presParOf" srcId="{E5C3A9CE-278A-4041-B9A1-599AC973C1BF}" destId="{D3D0237E-E721-4BF6-90BC-3703952612D4}" srcOrd="1" destOrd="0" presId="urn:microsoft.com/office/officeart/2008/layout/SquareAccentList"/>
    <dgm:cxn modelId="{3026662A-111C-4389-939D-4CA5C6E80BE5}" type="presParOf" srcId="{D5272B46-09D1-4BDC-8E40-459B272E5C0D}" destId="{36B5F8DB-EE47-4F25-A69D-066513341AAA}" srcOrd="6" destOrd="0" presId="urn:microsoft.com/office/officeart/2008/layout/SquareAccentList"/>
    <dgm:cxn modelId="{08EB2A6E-7D6A-4177-9040-53628C49FBB6}" type="presParOf" srcId="{36B5F8DB-EE47-4F25-A69D-066513341AAA}" destId="{27F1EAF5-9AF9-459C-B8B8-BC1BAB35AF92}" srcOrd="0" destOrd="0" presId="urn:microsoft.com/office/officeart/2008/layout/SquareAccentList"/>
    <dgm:cxn modelId="{2EFAEE53-4562-43EC-801E-AE3D5933B458}" type="presParOf" srcId="{36B5F8DB-EE47-4F25-A69D-066513341AAA}" destId="{38711A3D-36B0-4586-8C76-88BBF54415AB}" srcOrd="1" destOrd="0" presId="urn:microsoft.com/office/officeart/2008/layout/SquareAccentList"/>
    <dgm:cxn modelId="{2E26805A-160B-40C9-9002-7AA90B8DA25B}" type="presParOf" srcId="{A9AC1D53-1D4C-47C3-AAC5-89F6835F4E94}" destId="{709254F9-269D-496E-B2D1-9BC667D3EE9F}" srcOrd="2" destOrd="0" presId="urn:microsoft.com/office/officeart/2008/layout/SquareAccentList"/>
    <dgm:cxn modelId="{71CDE129-3BD4-45E7-ACF0-800C692D3C59}" type="presParOf" srcId="{709254F9-269D-496E-B2D1-9BC667D3EE9F}" destId="{23B572B8-7CF4-4935-8F3D-6C14E7888DDE}" srcOrd="0" destOrd="0" presId="urn:microsoft.com/office/officeart/2008/layout/SquareAccentList"/>
    <dgm:cxn modelId="{F1054164-4406-493E-90AE-52B0E4BDE5C1}" type="presParOf" srcId="{23B572B8-7CF4-4935-8F3D-6C14E7888DDE}" destId="{4818093C-7DFF-48AA-A330-F54342E96539}" srcOrd="0" destOrd="0" presId="urn:microsoft.com/office/officeart/2008/layout/SquareAccentList"/>
    <dgm:cxn modelId="{6CE04489-9736-483E-8046-1FDE18189F1B}" type="presParOf" srcId="{23B572B8-7CF4-4935-8F3D-6C14E7888DDE}" destId="{1923F195-821F-439D-9A34-FDC523DE9256}" srcOrd="1" destOrd="0" presId="urn:microsoft.com/office/officeart/2008/layout/SquareAccentList"/>
    <dgm:cxn modelId="{351633B7-2E59-41E4-B82B-27330CAFDF07}" type="presParOf" srcId="{23B572B8-7CF4-4935-8F3D-6C14E7888DDE}" destId="{16B43148-E623-4108-8E34-F97C83E9ADB3}" srcOrd="2" destOrd="0" presId="urn:microsoft.com/office/officeart/2008/layout/SquareAccentList"/>
    <dgm:cxn modelId="{5581AB02-54A5-4D0C-85F9-15170519E243}" type="presParOf" srcId="{709254F9-269D-496E-B2D1-9BC667D3EE9F}" destId="{0F60E40D-703B-4921-8997-CB5326DF0C4D}" srcOrd="1" destOrd="0" presId="urn:microsoft.com/office/officeart/2008/layout/SquareAccentList"/>
    <dgm:cxn modelId="{6B6178EA-6BF1-4383-9B5A-82F414CFCD4A}" type="presParOf" srcId="{0F60E40D-703B-4921-8997-CB5326DF0C4D}" destId="{68CADCAF-B750-4B02-A6F7-B34A6C090AEA}" srcOrd="0" destOrd="0" presId="urn:microsoft.com/office/officeart/2008/layout/SquareAccentList"/>
    <dgm:cxn modelId="{294FD55B-6F1F-4803-BD57-A5811AA77BAB}" type="presParOf" srcId="{68CADCAF-B750-4B02-A6F7-B34A6C090AEA}" destId="{B3000650-D012-4117-B1C4-8FFB22A6B413}" srcOrd="0" destOrd="0" presId="urn:microsoft.com/office/officeart/2008/layout/SquareAccentList"/>
    <dgm:cxn modelId="{9D6BB871-0C2A-434C-9D6A-78B0FCDD80BF}" type="presParOf" srcId="{68CADCAF-B750-4B02-A6F7-B34A6C090AEA}" destId="{9D7B3BEB-A2CE-46FB-8DA3-C8F2AD87C708}" srcOrd="1" destOrd="0" presId="urn:microsoft.com/office/officeart/2008/layout/SquareAccentList"/>
    <dgm:cxn modelId="{806E07CB-596A-44B0-AC98-6757F2688822}" type="presParOf" srcId="{0F60E40D-703B-4921-8997-CB5326DF0C4D}" destId="{6466704D-80BF-4C60-AF64-A48E9829D3E0}" srcOrd="1" destOrd="0" presId="urn:microsoft.com/office/officeart/2008/layout/SquareAccentList"/>
    <dgm:cxn modelId="{09D6F177-A79D-4D73-8375-DEB8383BBFCF}" type="presParOf" srcId="{6466704D-80BF-4C60-AF64-A48E9829D3E0}" destId="{9636F1F1-6660-45B0-AFA4-A99E5BCD6F60}" srcOrd="0" destOrd="0" presId="urn:microsoft.com/office/officeart/2008/layout/SquareAccentList"/>
    <dgm:cxn modelId="{28417365-D592-405A-ABB9-C9E5A75ABC3C}" type="presParOf" srcId="{6466704D-80BF-4C60-AF64-A48E9829D3E0}" destId="{328EFE26-6B05-4EB3-9230-2758949B037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B8B123-9E97-49CC-90FA-707AE8AEAFD6}" type="doc">
      <dgm:prSet loTypeId="urn:microsoft.com/office/officeart/2008/layout/SquareAccent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5955357D-BE0A-4022-BAEC-AC933F3729D2}">
      <dgm:prSet phldrT="[Text]" custT="1"/>
      <dgm:spPr/>
      <dgm:t>
        <a:bodyPr/>
        <a:lstStyle/>
        <a:p>
          <a:r>
            <a:rPr lang="hr-HR" sz="2400" dirty="0" err="1"/>
            <a:t>Interal</a:t>
          </a:r>
          <a:r>
            <a:rPr lang="hr-HR" sz="2400" dirty="0"/>
            <a:t> </a:t>
          </a:r>
          <a:r>
            <a:rPr lang="hr-HR" sz="2400" dirty="0" err="1"/>
            <a:t>resources</a:t>
          </a:r>
          <a:endParaRPr lang="en-US" sz="2400" dirty="0"/>
        </a:p>
      </dgm:t>
    </dgm:pt>
    <dgm:pt modelId="{057A2B4F-59F1-4855-8265-CCE0069CEC10}" type="parTrans" cxnId="{82D817D9-71B3-443B-9A35-47B87CEAEB47}">
      <dgm:prSet/>
      <dgm:spPr/>
      <dgm:t>
        <a:bodyPr/>
        <a:lstStyle/>
        <a:p>
          <a:endParaRPr lang="en-US"/>
        </a:p>
      </dgm:t>
    </dgm:pt>
    <dgm:pt modelId="{24C379B8-FAC0-4848-84DC-067A5B6D8BF4}" type="sibTrans" cxnId="{82D817D9-71B3-443B-9A35-47B87CEAEB47}">
      <dgm:prSet/>
      <dgm:spPr/>
      <dgm:t>
        <a:bodyPr/>
        <a:lstStyle/>
        <a:p>
          <a:endParaRPr lang="en-US"/>
        </a:p>
      </dgm:t>
    </dgm:pt>
    <dgm:pt modelId="{345F1C5B-6266-4EBE-88EB-A39E571C33B9}">
      <dgm:prSet phldrT="[Text]" custT="1"/>
      <dgm:spPr/>
      <dgm:t>
        <a:bodyPr/>
        <a:lstStyle/>
        <a:p>
          <a:r>
            <a:rPr lang="hr-HR" sz="2400" dirty="0"/>
            <a:t>Legal </a:t>
          </a:r>
          <a:r>
            <a:rPr lang="hr-HR" sz="2400" dirty="0" err="1"/>
            <a:t>costs</a:t>
          </a:r>
          <a:endParaRPr lang="en-US" sz="2400" dirty="0"/>
        </a:p>
      </dgm:t>
    </dgm:pt>
    <dgm:pt modelId="{A8107418-A191-42E3-A4C8-B466BAF13A23}" type="parTrans" cxnId="{00F12F8D-B393-4D29-AF66-F4D1CF18F15E}">
      <dgm:prSet/>
      <dgm:spPr/>
      <dgm:t>
        <a:bodyPr/>
        <a:lstStyle/>
        <a:p>
          <a:endParaRPr lang="en-US"/>
        </a:p>
      </dgm:t>
    </dgm:pt>
    <dgm:pt modelId="{8E7D1467-75B4-4EA2-B327-B0098ABF270A}" type="sibTrans" cxnId="{00F12F8D-B393-4D29-AF66-F4D1CF18F15E}">
      <dgm:prSet/>
      <dgm:spPr/>
      <dgm:t>
        <a:bodyPr/>
        <a:lstStyle/>
        <a:p>
          <a:endParaRPr lang="en-US"/>
        </a:p>
      </dgm:t>
    </dgm:pt>
    <dgm:pt modelId="{E52B36F5-3426-47E2-B2F1-C3F51F90181A}">
      <dgm:prSet phldrT="[Text]" custT="1"/>
      <dgm:spPr/>
      <dgm:t>
        <a:bodyPr/>
        <a:lstStyle/>
        <a:p>
          <a:r>
            <a:rPr lang="hr-HR" sz="2400" dirty="0" err="1"/>
            <a:t>Need</a:t>
          </a:r>
          <a:r>
            <a:rPr lang="hr-HR" sz="2400" dirty="0"/>
            <a:t> for </a:t>
          </a:r>
          <a:r>
            <a:rPr lang="hr-HR" sz="2400" dirty="0" err="1"/>
            <a:t>external</a:t>
          </a:r>
          <a:r>
            <a:rPr lang="hr-HR" sz="2400" dirty="0"/>
            <a:t> </a:t>
          </a:r>
          <a:r>
            <a:rPr lang="hr-HR" sz="2400" dirty="0" err="1"/>
            <a:t>consulting</a:t>
          </a:r>
          <a:endParaRPr lang="en-US" sz="2400" dirty="0"/>
        </a:p>
      </dgm:t>
    </dgm:pt>
    <dgm:pt modelId="{B7B5DFF6-C636-432F-9595-6A4A50E8CB50}" type="parTrans" cxnId="{DFF7DFB8-8594-4692-B46C-D91B69777DC6}">
      <dgm:prSet/>
      <dgm:spPr/>
      <dgm:t>
        <a:bodyPr/>
        <a:lstStyle/>
        <a:p>
          <a:endParaRPr lang="en-US"/>
        </a:p>
      </dgm:t>
    </dgm:pt>
    <dgm:pt modelId="{3F7F35CA-2C27-4CD8-A97B-F21A2771E2EF}" type="sibTrans" cxnId="{DFF7DFB8-8594-4692-B46C-D91B69777DC6}">
      <dgm:prSet/>
      <dgm:spPr/>
      <dgm:t>
        <a:bodyPr/>
        <a:lstStyle/>
        <a:p>
          <a:endParaRPr lang="en-US"/>
        </a:p>
      </dgm:t>
    </dgm:pt>
    <dgm:pt modelId="{047935E1-ED01-4366-A85E-7615A565F228}">
      <dgm:prSet phldrT="[Text]" custT="1"/>
      <dgm:spPr/>
      <dgm:t>
        <a:bodyPr/>
        <a:lstStyle/>
        <a:p>
          <a:r>
            <a:rPr lang="hr-HR" sz="2400" dirty="0"/>
            <a:t>IT </a:t>
          </a:r>
          <a:r>
            <a:rPr lang="hr-HR" sz="2400" dirty="0" err="1"/>
            <a:t>costs</a:t>
          </a:r>
          <a:endParaRPr lang="en-US" sz="2400" dirty="0"/>
        </a:p>
      </dgm:t>
    </dgm:pt>
    <dgm:pt modelId="{A709F708-1A69-4BA1-9EC8-61B235476FB2}" type="sibTrans" cxnId="{90004333-AEC8-4C55-988B-383E4E47E327}">
      <dgm:prSet/>
      <dgm:spPr/>
      <dgm:t>
        <a:bodyPr/>
        <a:lstStyle/>
        <a:p>
          <a:endParaRPr lang="en-US"/>
        </a:p>
      </dgm:t>
    </dgm:pt>
    <dgm:pt modelId="{0B57665E-385E-4943-9124-BC700BC61AC7}" type="parTrans" cxnId="{90004333-AEC8-4C55-988B-383E4E47E327}">
      <dgm:prSet/>
      <dgm:spPr/>
      <dgm:t>
        <a:bodyPr/>
        <a:lstStyle/>
        <a:p>
          <a:endParaRPr lang="en-US"/>
        </a:p>
      </dgm:t>
    </dgm:pt>
    <dgm:pt modelId="{1A8289DF-1DE2-477B-A016-8B145D2B62EB}">
      <dgm:prSet phldrT="[Text]" custT="1"/>
      <dgm:spPr/>
      <dgm:t>
        <a:bodyPr/>
        <a:lstStyle/>
        <a:p>
          <a:r>
            <a:rPr lang="hr-HR" sz="2400" dirty="0" err="1"/>
            <a:t>Iternal</a:t>
          </a:r>
          <a:r>
            <a:rPr lang="hr-HR" sz="2400" dirty="0"/>
            <a:t> </a:t>
          </a:r>
          <a:r>
            <a:rPr lang="hr-HR" sz="2400" dirty="0" err="1"/>
            <a:t>personel</a:t>
          </a:r>
          <a:endParaRPr lang="en-US" sz="2400" dirty="0"/>
        </a:p>
      </dgm:t>
    </dgm:pt>
    <dgm:pt modelId="{366D0FBF-338F-4E24-B9C6-E59FC45B5756}" type="parTrans" cxnId="{A54F1D29-50F6-41C6-86CD-8936C2AA2974}">
      <dgm:prSet/>
      <dgm:spPr/>
      <dgm:t>
        <a:bodyPr/>
        <a:lstStyle/>
        <a:p>
          <a:endParaRPr lang="en-US"/>
        </a:p>
      </dgm:t>
    </dgm:pt>
    <dgm:pt modelId="{F1AF2499-1125-40D7-B98D-24B5CA499634}" type="sibTrans" cxnId="{A54F1D29-50F6-41C6-86CD-8936C2AA2974}">
      <dgm:prSet/>
      <dgm:spPr/>
      <dgm:t>
        <a:bodyPr/>
        <a:lstStyle/>
        <a:p>
          <a:endParaRPr lang="en-US"/>
        </a:p>
      </dgm:t>
    </dgm:pt>
    <dgm:pt modelId="{6C84DA26-3C53-4020-8A5C-AAA6D58FF26F}">
      <dgm:prSet phldrT="[Text]" custT="1"/>
      <dgm:spPr/>
      <dgm:t>
        <a:bodyPr/>
        <a:lstStyle/>
        <a:p>
          <a:r>
            <a:rPr lang="hr-HR" sz="2400" dirty="0" err="1"/>
            <a:t>Vendors</a:t>
          </a:r>
          <a:r>
            <a:rPr lang="hr-HR" sz="2400" dirty="0"/>
            <a:t> </a:t>
          </a:r>
          <a:r>
            <a:rPr lang="hr-HR" sz="2400" dirty="0" err="1"/>
            <a:t>and</a:t>
          </a:r>
          <a:r>
            <a:rPr lang="hr-HR" sz="2400" dirty="0"/>
            <a:t> </a:t>
          </a:r>
          <a:r>
            <a:rPr lang="hr-HR" sz="2400" dirty="0" err="1"/>
            <a:t>solutions</a:t>
          </a:r>
          <a:endParaRPr lang="hr-HR" sz="2400" dirty="0"/>
        </a:p>
      </dgm:t>
    </dgm:pt>
    <dgm:pt modelId="{43CD0C65-510E-4173-9D28-E5118BD32AA4}" type="parTrans" cxnId="{E9337155-FE9E-45CB-B5C4-DA8A848924A9}">
      <dgm:prSet/>
      <dgm:spPr/>
      <dgm:t>
        <a:bodyPr/>
        <a:lstStyle/>
        <a:p>
          <a:endParaRPr lang="en-US"/>
        </a:p>
      </dgm:t>
    </dgm:pt>
    <dgm:pt modelId="{8CB8CF0B-D052-4B34-955F-1A51F56803AC}" type="sibTrans" cxnId="{E9337155-FE9E-45CB-B5C4-DA8A848924A9}">
      <dgm:prSet/>
      <dgm:spPr/>
      <dgm:t>
        <a:bodyPr/>
        <a:lstStyle/>
        <a:p>
          <a:endParaRPr lang="en-US"/>
        </a:p>
      </dgm:t>
    </dgm:pt>
    <dgm:pt modelId="{46D4D7B4-4A72-455F-B591-FF1E6A9AB250}">
      <dgm:prSet phldrT="[Text]" custT="1"/>
      <dgm:spPr/>
      <dgm:t>
        <a:bodyPr/>
        <a:lstStyle/>
        <a:p>
          <a:r>
            <a:rPr lang="hr-HR" sz="2400" dirty="0" err="1"/>
            <a:t>Preparing</a:t>
          </a:r>
          <a:r>
            <a:rPr lang="hr-HR" sz="2400" dirty="0"/>
            <a:t> </a:t>
          </a:r>
          <a:r>
            <a:rPr lang="hr-HR" sz="2400" dirty="0" err="1"/>
            <a:t>implementation</a:t>
          </a:r>
          <a:endParaRPr lang="hr-HR" sz="2400" dirty="0"/>
        </a:p>
      </dgm:t>
    </dgm:pt>
    <dgm:pt modelId="{63CE9579-543A-4138-A473-ECEBD3800176}" type="parTrans" cxnId="{D3C9E206-F058-4578-9912-301329397B4E}">
      <dgm:prSet/>
      <dgm:spPr/>
      <dgm:t>
        <a:bodyPr/>
        <a:lstStyle/>
        <a:p>
          <a:endParaRPr lang="en-US"/>
        </a:p>
      </dgm:t>
    </dgm:pt>
    <dgm:pt modelId="{7130083A-042F-4552-AC02-6FF3D7E7E78D}" type="sibTrans" cxnId="{D3C9E206-F058-4578-9912-301329397B4E}">
      <dgm:prSet/>
      <dgm:spPr/>
      <dgm:t>
        <a:bodyPr/>
        <a:lstStyle/>
        <a:p>
          <a:endParaRPr lang="en-US"/>
        </a:p>
      </dgm:t>
    </dgm:pt>
    <dgm:pt modelId="{A9AC1D53-1D4C-47C3-AAC5-89F6835F4E94}" type="pres">
      <dgm:prSet presAssocID="{12B8B123-9E97-49CC-90FA-707AE8AEAFD6}" presName="layout" presStyleCnt="0">
        <dgm:presLayoutVars>
          <dgm:chMax/>
          <dgm:chPref/>
          <dgm:dir/>
          <dgm:resizeHandles/>
        </dgm:presLayoutVars>
      </dgm:prSet>
      <dgm:spPr/>
    </dgm:pt>
    <dgm:pt modelId="{4973A96B-1F6C-4F2E-AB8D-D090E5B696EA}" type="pres">
      <dgm:prSet presAssocID="{5955357D-BE0A-4022-BAEC-AC933F3729D2}" presName="root" presStyleCnt="0">
        <dgm:presLayoutVars>
          <dgm:chMax/>
          <dgm:chPref/>
        </dgm:presLayoutVars>
      </dgm:prSet>
      <dgm:spPr/>
    </dgm:pt>
    <dgm:pt modelId="{A162970F-C9A3-495B-B070-61351F4CE507}" type="pres">
      <dgm:prSet presAssocID="{5955357D-BE0A-4022-BAEC-AC933F3729D2}" presName="rootComposite" presStyleCnt="0">
        <dgm:presLayoutVars/>
      </dgm:prSet>
      <dgm:spPr/>
    </dgm:pt>
    <dgm:pt modelId="{55D9FFE2-8844-48B0-9482-5A84D6C25A61}" type="pres">
      <dgm:prSet presAssocID="{5955357D-BE0A-4022-BAEC-AC933F3729D2}" presName="ParentAccent" presStyleLbl="alignNode1" presStyleIdx="0" presStyleCnt="3"/>
      <dgm:spPr/>
    </dgm:pt>
    <dgm:pt modelId="{E0B78B9B-869D-451E-B246-D106A060A338}" type="pres">
      <dgm:prSet presAssocID="{5955357D-BE0A-4022-BAEC-AC933F3729D2}" presName="ParentSmallAccent" presStyleLbl="fgAcc1" presStyleIdx="0" presStyleCnt="3"/>
      <dgm:spPr/>
    </dgm:pt>
    <dgm:pt modelId="{06D33F07-9061-4257-B3EB-02FB3968A85A}" type="pres">
      <dgm:prSet presAssocID="{5955357D-BE0A-4022-BAEC-AC933F3729D2}" presName="Parent" presStyleLbl="revTx" presStyleIdx="0" presStyleCnt="7">
        <dgm:presLayoutVars>
          <dgm:chMax/>
          <dgm:chPref val="4"/>
          <dgm:bulletEnabled val="1"/>
        </dgm:presLayoutVars>
      </dgm:prSet>
      <dgm:spPr/>
    </dgm:pt>
    <dgm:pt modelId="{1073E360-81CA-4DBE-AA3A-146D90CF7536}" type="pres">
      <dgm:prSet presAssocID="{5955357D-BE0A-4022-BAEC-AC933F3729D2}" presName="childShape" presStyleCnt="0">
        <dgm:presLayoutVars>
          <dgm:chMax val="0"/>
          <dgm:chPref val="0"/>
        </dgm:presLayoutVars>
      </dgm:prSet>
      <dgm:spPr/>
    </dgm:pt>
    <dgm:pt modelId="{AF805D5F-8FBA-4685-8FAA-7938AF5CCBF2}" type="pres">
      <dgm:prSet presAssocID="{1A8289DF-1DE2-477B-A016-8B145D2B62EB}" presName="childComposite" presStyleCnt="0">
        <dgm:presLayoutVars>
          <dgm:chMax val="0"/>
          <dgm:chPref val="0"/>
        </dgm:presLayoutVars>
      </dgm:prSet>
      <dgm:spPr/>
    </dgm:pt>
    <dgm:pt modelId="{1982EEF5-B744-4270-95D5-433761818E76}" type="pres">
      <dgm:prSet presAssocID="{1A8289DF-1DE2-477B-A016-8B145D2B62EB}" presName="ChildAccent" presStyleLbl="solidFgAcc1" presStyleIdx="0" presStyleCnt="4"/>
      <dgm:spPr/>
    </dgm:pt>
    <dgm:pt modelId="{D466C1E7-D4F1-402F-9A8B-EB1346259BDD}" type="pres">
      <dgm:prSet presAssocID="{1A8289DF-1DE2-477B-A016-8B145D2B62EB}" presName="Child" presStyleLbl="revTx" presStyleIdx="1" presStyleCnt="7" custScaleY="115378">
        <dgm:presLayoutVars>
          <dgm:chMax val="0"/>
          <dgm:chPref val="0"/>
          <dgm:bulletEnabled val="1"/>
        </dgm:presLayoutVars>
      </dgm:prSet>
      <dgm:spPr/>
    </dgm:pt>
    <dgm:pt modelId="{F43031C4-6F0B-4112-9609-68BE2ED76644}" type="pres">
      <dgm:prSet presAssocID="{345F1C5B-6266-4EBE-88EB-A39E571C33B9}" presName="root" presStyleCnt="0">
        <dgm:presLayoutVars>
          <dgm:chMax/>
          <dgm:chPref/>
        </dgm:presLayoutVars>
      </dgm:prSet>
      <dgm:spPr/>
    </dgm:pt>
    <dgm:pt modelId="{752B0561-5454-4BFF-9C60-2CDB88251AAA}" type="pres">
      <dgm:prSet presAssocID="{345F1C5B-6266-4EBE-88EB-A39E571C33B9}" presName="rootComposite" presStyleCnt="0">
        <dgm:presLayoutVars/>
      </dgm:prSet>
      <dgm:spPr/>
    </dgm:pt>
    <dgm:pt modelId="{7E3B1C5C-F914-47A0-9811-598A66A42864}" type="pres">
      <dgm:prSet presAssocID="{345F1C5B-6266-4EBE-88EB-A39E571C33B9}" presName="ParentAccent" presStyleLbl="alignNode1" presStyleIdx="1" presStyleCnt="3"/>
      <dgm:spPr/>
    </dgm:pt>
    <dgm:pt modelId="{2035969D-7640-4032-ABE7-A94AC4F2CB8D}" type="pres">
      <dgm:prSet presAssocID="{345F1C5B-6266-4EBE-88EB-A39E571C33B9}" presName="ParentSmallAccent" presStyleLbl="fgAcc1" presStyleIdx="1" presStyleCnt="3"/>
      <dgm:spPr/>
    </dgm:pt>
    <dgm:pt modelId="{80117312-5389-4265-B97C-6ABA908F3AF4}" type="pres">
      <dgm:prSet presAssocID="{345F1C5B-6266-4EBE-88EB-A39E571C33B9}" presName="Parent" presStyleLbl="revTx" presStyleIdx="2" presStyleCnt="7">
        <dgm:presLayoutVars>
          <dgm:chMax/>
          <dgm:chPref val="4"/>
          <dgm:bulletEnabled val="1"/>
        </dgm:presLayoutVars>
      </dgm:prSet>
      <dgm:spPr/>
    </dgm:pt>
    <dgm:pt modelId="{D5272B46-09D1-4BDC-8E40-459B272E5C0D}" type="pres">
      <dgm:prSet presAssocID="{345F1C5B-6266-4EBE-88EB-A39E571C33B9}" presName="childShape" presStyleCnt="0">
        <dgm:presLayoutVars>
          <dgm:chMax val="0"/>
          <dgm:chPref val="0"/>
        </dgm:presLayoutVars>
      </dgm:prSet>
      <dgm:spPr/>
    </dgm:pt>
    <dgm:pt modelId="{65FCECFD-035B-49D4-8DF5-D494B372104A}" type="pres">
      <dgm:prSet presAssocID="{E52B36F5-3426-47E2-B2F1-C3F51F90181A}" presName="childComposite" presStyleCnt="0">
        <dgm:presLayoutVars>
          <dgm:chMax val="0"/>
          <dgm:chPref val="0"/>
        </dgm:presLayoutVars>
      </dgm:prSet>
      <dgm:spPr/>
    </dgm:pt>
    <dgm:pt modelId="{FDE7CF00-9019-47E0-83EB-D4D930935FEA}" type="pres">
      <dgm:prSet presAssocID="{E52B36F5-3426-47E2-B2F1-C3F51F90181A}" presName="ChildAccent" presStyleLbl="solidFgAcc1" presStyleIdx="1" presStyleCnt="4"/>
      <dgm:spPr/>
    </dgm:pt>
    <dgm:pt modelId="{831081F9-D741-4BCB-A8B5-6270ECC7F88D}" type="pres">
      <dgm:prSet presAssocID="{E52B36F5-3426-47E2-B2F1-C3F51F90181A}" presName="Child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709254F9-269D-496E-B2D1-9BC667D3EE9F}" type="pres">
      <dgm:prSet presAssocID="{047935E1-ED01-4366-A85E-7615A565F228}" presName="root" presStyleCnt="0">
        <dgm:presLayoutVars>
          <dgm:chMax/>
          <dgm:chPref/>
        </dgm:presLayoutVars>
      </dgm:prSet>
      <dgm:spPr/>
    </dgm:pt>
    <dgm:pt modelId="{23B572B8-7CF4-4935-8F3D-6C14E7888DDE}" type="pres">
      <dgm:prSet presAssocID="{047935E1-ED01-4366-A85E-7615A565F228}" presName="rootComposite" presStyleCnt="0">
        <dgm:presLayoutVars/>
      </dgm:prSet>
      <dgm:spPr/>
    </dgm:pt>
    <dgm:pt modelId="{4818093C-7DFF-48AA-A330-F54342E96539}" type="pres">
      <dgm:prSet presAssocID="{047935E1-ED01-4366-A85E-7615A565F228}" presName="ParentAccent" presStyleLbl="alignNode1" presStyleIdx="2" presStyleCnt="3"/>
      <dgm:spPr/>
    </dgm:pt>
    <dgm:pt modelId="{1923F195-821F-439D-9A34-FDC523DE9256}" type="pres">
      <dgm:prSet presAssocID="{047935E1-ED01-4366-A85E-7615A565F228}" presName="ParentSmallAccent" presStyleLbl="fgAcc1" presStyleIdx="2" presStyleCnt="3"/>
      <dgm:spPr/>
    </dgm:pt>
    <dgm:pt modelId="{16B43148-E623-4108-8E34-F97C83E9ADB3}" type="pres">
      <dgm:prSet presAssocID="{047935E1-ED01-4366-A85E-7615A565F228}" presName="Parent" presStyleLbl="revTx" presStyleIdx="4" presStyleCnt="7">
        <dgm:presLayoutVars>
          <dgm:chMax/>
          <dgm:chPref val="4"/>
          <dgm:bulletEnabled val="1"/>
        </dgm:presLayoutVars>
      </dgm:prSet>
      <dgm:spPr/>
    </dgm:pt>
    <dgm:pt modelId="{0F60E40D-703B-4921-8997-CB5326DF0C4D}" type="pres">
      <dgm:prSet presAssocID="{047935E1-ED01-4366-A85E-7615A565F228}" presName="childShape" presStyleCnt="0">
        <dgm:presLayoutVars>
          <dgm:chMax val="0"/>
          <dgm:chPref val="0"/>
        </dgm:presLayoutVars>
      </dgm:prSet>
      <dgm:spPr/>
    </dgm:pt>
    <dgm:pt modelId="{68CADCAF-B750-4B02-A6F7-B34A6C090AEA}" type="pres">
      <dgm:prSet presAssocID="{6C84DA26-3C53-4020-8A5C-AAA6D58FF26F}" presName="childComposite" presStyleCnt="0">
        <dgm:presLayoutVars>
          <dgm:chMax val="0"/>
          <dgm:chPref val="0"/>
        </dgm:presLayoutVars>
      </dgm:prSet>
      <dgm:spPr/>
    </dgm:pt>
    <dgm:pt modelId="{B3000650-D012-4117-B1C4-8FFB22A6B413}" type="pres">
      <dgm:prSet presAssocID="{6C84DA26-3C53-4020-8A5C-AAA6D58FF26F}" presName="ChildAccent" presStyleLbl="solidFgAcc1" presStyleIdx="2" presStyleCnt="4"/>
      <dgm:spPr/>
    </dgm:pt>
    <dgm:pt modelId="{9D7B3BEB-A2CE-46FB-8DA3-C8F2AD87C708}" type="pres">
      <dgm:prSet presAssocID="{6C84DA26-3C53-4020-8A5C-AAA6D58FF26F}" presName="Child" presStyleLbl="revTx" presStyleIdx="5" presStyleCnt="7" custScaleY="76952" custLinFactNeighborX="292" custLinFactNeighborY="17270">
        <dgm:presLayoutVars>
          <dgm:chMax val="0"/>
          <dgm:chPref val="0"/>
          <dgm:bulletEnabled val="1"/>
        </dgm:presLayoutVars>
      </dgm:prSet>
      <dgm:spPr/>
    </dgm:pt>
    <dgm:pt modelId="{6466704D-80BF-4C60-AF64-A48E9829D3E0}" type="pres">
      <dgm:prSet presAssocID="{46D4D7B4-4A72-455F-B591-FF1E6A9AB250}" presName="childComposite" presStyleCnt="0">
        <dgm:presLayoutVars>
          <dgm:chMax val="0"/>
          <dgm:chPref val="0"/>
        </dgm:presLayoutVars>
      </dgm:prSet>
      <dgm:spPr/>
    </dgm:pt>
    <dgm:pt modelId="{9636F1F1-6660-45B0-AFA4-A99E5BCD6F60}" type="pres">
      <dgm:prSet presAssocID="{46D4D7B4-4A72-455F-B591-FF1E6A9AB250}" presName="ChildAccent" presStyleLbl="solidFgAcc1" presStyleIdx="3" presStyleCnt="4" custLinFactY="17119" custLinFactNeighborX="3483" custLinFactNeighborY="100000"/>
      <dgm:spPr/>
    </dgm:pt>
    <dgm:pt modelId="{328EFE26-6B05-4EB3-9230-2758949B0378}" type="pres">
      <dgm:prSet presAssocID="{46D4D7B4-4A72-455F-B591-FF1E6A9AB250}" presName="Child" presStyleLbl="revTx" presStyleIdx="6" presStyleCnt="7" custLinFactNeighborX="292" custLinFactNeighborY="44221">
        <dgm:presLayoutVars>
          <dgm:chMax val="0"/>
          <dgm:chPref val="0"/>
          <dgm:bulletEnabled val="1"/>
        </dgm:presLayoutVars>
      </dgm:prSet>
      <dgm:spPr/>
    </dgm:pt>
  </dgm:ptLst>
  <dgm:cxnLst>
    <dgm:cxn modelId="{D3C9E206-F058-4578-9912-301329397B4E}" srcId="{047935E1-ED01-4366-A85E-7615A565F228}" destId="{46D4D7B4-4A72-455F-B591-FF1E6A9AB250}" srcOrd="1" destOrd="0" parTransId="{63CE9579-543A-4138-A473-ECEBD3800176}" sibTransId="{7130083A-042F-4552-AC02-6FF3D7E7E78D}"/>
    <dgm:cxn modelId="{1A12091B-6BAC-484E-A4E9-121A651FB625}" type="presOf" srcId="{E52B36F5-3426-47E2-B2F1-C3F51F90181A}" destId="{831081F9-D741-4BCB-A8B5-6270ECC7F88D}" srcOrd="0" destOrd="0" presId="urn:microsoft.com/office/officeart/2008/layout/SquareAccentList"/>
    <dgm:cxn modelId="{A54F1D29-50F6-41C6-86CD-8936C2AA2974}" srcId="{5955357D-BE0A-4022-BAEC-AC933F3729D2}" destId="{1A8289DF-1DE2-477B-A016-8B145D2B62EB}" srcOrd="0" destOrd="0" parTransId="{366D0FBF-338F-4E24-B9C6-E59FC45B5756}" sibTransId="{F1AF2499-1125-40D7-B98D-24B5CA499634}"/>
    <dgm:cxn modelId="{90004333-AEC8-4C55-988B-383E4E47E327}" srcId="{12B8B123-9E97-49CC-90FA-707AE8AEAFD6}" destId="{047935E1-ED01-4366-A85E-7615A565F228}" srcOrd="2" destOrd="0" parTransId="{0B57665E-385E-4943-9124-BC700BC61AC7}" sibTransId="{A709F708-1A69-4BA1-9EC8-61B235476FB2}"/>
    <dgm:cxn modelId="{D4C9DD60-6FBA-4708-86C1-460E6A6C76FF}" type="presOf" srcId="{5955357D-BE0A-4022-BAEC-AC933F3729D2}" destId="{06D33F07-9061-4257-B3EB-02FB3968A85A}" srcOrd="0" destOrd="0" presId="urn:microsoft.com/office/officeart/2008/layout/SquareAccentList"/>
    <dgm:cxn modelId="{1136D465-C325-4857-AC6D-D64BD2F2229C}" type="presOf" srcId="{6C84DA26-3C53-4020-8A5C-AAA6D58FF26F}" destId="{9D7B3BEB-A2CE-46FB-8DA3-C8F2AD87C708}" srcOrd="0" destOrd="0" presId="urn:microsoft.com/office/officeart/2008/layout/SquareAccentList"/>
    <dgm:cxn modelId="{8577FB67-F9FD-4D7B-AFDF-F4219CCA6FEC}" type="presOf" srcId="{047935E1-ED01-4366-A85E-7615A565F228}" destId="{16B43148-E623-4108-8E34-F97C83E9ADB3}" srcOrd="0" destOrd="0" presId="urn:microsoft.com/office/officeart/2008/layout/SquareAccentList"/>
    <dgm:cxn modelId="{592ACF6D-3BE3-4AB3-9AA3-7E63045128BF}" type="presOf" srcId="{345F1C5B-6266-4EBE-88EB-A39E571C33B9}" destId="{80117312-5389-4265-B97C-6ABA908F3AF4}" srcOrd="0" destOrd="0" presId="urn:microsoft.com/office/officeart/2008/layout/SquareAccentList"/>
    <dgm:cxn modelId="{E9337155-FE9E-45CB-B5C4-DA8A848924A9}" srcId="{047935E1-ED01-4366-A85E-7615A565F228}" destId="{6C84DA26-3C53-4020-8A5C-AAA6D58FF26F}" srcOrd="0" destOrd="0" parTransId="{43CD0C65-510E-4173-9D28-E5118BD32AA4}" sibTransId="{8CB8CF0B-D052-4B34-955F-1A51F56803AC}"/>
    <dgm:cxn modelId="{00F12F8D-B393-4D29-AF66-F4D1CF18F15E}" srcId="{12B8B123-9E97-49CC-90FA-707AE8AEAFD6}" destId="{345F1C5B-6266-4EBE-88EB-A39E571C33B9}" srcOrd="1" destOrd="0" parTransId="{A8107418-A191-42E3-A4C8-B466BAF13A23}" sibTransId="{8E7D1467-75B4-4EA2-B327-B0098ABF270A}"/>
    <dgm:cxn modelId="{DFF7DFB8-8594-4692-B46C-D91B69777DC6}" srcId="{345F1C5B-6266-4EBE-88EB-A39E571C33B9}" destId="{E52B36F5-3426-47E2-B2F1-C3F51F90181A}" srcOrd="0" destOrd="0" parTransId="{B7B5DFF6-C636-432F-9595-6A4A50E8CB50}" sibTransId="{3F7F35CA-2C27-4CD8-A97B-F21A2771E2EF}"/>
    <dgm:cxn modelId="{05918ACF-BBB1-4901-903E-502BC5DE4467}" type="presOf" srcId="{46D4D7B4-4A72-455F-B591-FF1E6A9AB250}" destId="{328EFE26-6B05-4EB3-9230-2758949B0378}" srcOrd="0" destOrd="0" presId="urn:microsoft.com/office/officeart/2008/layout/SquareAccentList"/>
    <dgm:cxn modelId="{82D817D9-71B3-443B-9A35-47B87CEAEB47}" srcId="{12B8B123-9E97-49CC-90FA-707AE8AEAFD6}" destId="{5955357D-BE0A-4022-BAEC-AC933F3729D2}" srcOrd="0" destOrd="0" parTransId="{057A2B4F-59F1-4855-8265-CCE0069CEC10}" sibTransId="{24C379B8-FAC0-4848-84DC-067A5B6D8BF4}"/>
    <dgm:cxn modelId="{A46C94E4-8C35-45A8-B1D9-837DE1E92503}" type="presOf" srcId="{1A8289DF-1DE2-477B-A016-8B145D2B62EB}" destId="{D466C1E7-D4F1-402F-9A8B-EB1346259BDD}" srcOrd="0" destOrd="0" presId="urn:microsoft.com/office/officeart/2008/layout/SquareAccentList"/>
    <dgm:cxn modelId="{18F54AFA-6180-4AF8-B7F6-58A30F1E41A5}" type="presOf" srcId="{12B8B123-9E97-49CC-90FA-707AE8AEAFD6}" destId="{A9AC1D53-1D4C-47C3-AAC5-89F6835F4E94}" srcOrd="0" destOrd="0" presId="urn:microsoft.com/office/officeart/2008/layout/SquareAccentList"/>
    <dgm:cxn modelId="{36AAA441-05BA-43B7-AA13-F73FE92BD70B}" type="presParOf" srcId="{A9AC1D53-1D4C-47C3-AAC5-89F6835F4E94}" destId="{4973A96B-1F6C-4F2E-AB8D-D090E5B696EA}" srcOrd="0" destOrd="0" presId="urn:microsoft.com/office/officeart/2008/layout/SquareAccentList"/>
    <dgm:cxn modelId="{A61897B1-A9E2-49D8-A082-B713964B1334}" type="presParOf" srcId="{4973A96B-1F6C-4F2E-AB8D-D090E5B696EA}" destId="{A162970F-C9A3-495B-B070-61351F4CE507}" srcOrd="0" destOrd="0" presId="urn:microsoft.com/office/officeart/2008/layout/SquareAccentList"/>
    <dgm:cxn modelId="{8CDEB4AD-47A2-4B82-B28B-7B122E97CECE}" type="presParOf" srcId="{A162970F-C9A3-495B-B070-61351F4CE507}" destId="{55D9FFE2-8844-48B0-9482-5A84D6C25A61}" srcOrd="0" destOrd="0" presId="urn:microsoft.com/office/officeart/2008/layout/SquareAccentList"/>
    <dgm:cxn modelId="{34974A6C-FDFC-43C1-A96F-D003B24EEC30}" type="presParOf" srcId="{A162970F-C9A3-495B-B070-61351F4CE507}" destId="{E0B78B9B-869D-451E-B246-D106A060A338}" srcOrd="1" destOrd="0" presId="urn:microsoft.com/office/officeart/2008/layout/SquareAccentList"/>
    <dgm:cxn modelId="{C984426C-D974-4B5D-990A-68A806622039}" type="presParOf" srcId="{A162970F-C9A3-495B-B070-61351F4CE507}" destId="{06D33F07-9061-4257-B3EB-02FB3968A85A}" srcOrd="2" destOrd="0" presId="urn:microsoft.com/office/officeart/2008/layout/SquareAccentList"/>
    <dgm:cxn modelId="{694AACE2-1214-49A9-BA07-F09C52000CF8}" type="presParOf" srcId="{4973A96B-1F6C-4F2E-AB8D-D090E5B696EA}" destId="{1073E360-81CA-4DBE-AA3A-146D90CF7536}" srcOrd="1" destOrd="0" presId="urn:microsoft.com/office/officeart/2008/layout/SquareAccentList"/>
    <dgm:cxn modelId="{FC794E18-12E5-493F-82F8-0D88B053D437}" type="presParOf" srcId="{1073E360-81CA-4DBE-AA3A-146D90CF7536}" destId="{AF805D5F-8FBA-4685-8FAA-7938AF5CCBF2}" srcOrd="0" destOrd="0" presId="urn:microsoft.com/office/officeart/2008/layout/SquareAccentList"/>
    <dgm:cxn modelId="{B3050D10-763C-4DFF-ADF8-2F9CB71B63A7}" type="presParOf" srcId="{AF805D5F-8FBA-4685-8FAA-7938AF5CCBF2}" destId="{1982EEF5-B744-4270-95D5-433761818E76}" srcOrd="0" destOrd="0" presId="urn:microsoft.com/office/officeart/2008/layout/SquareAccentList"/>
    <dgm:cxn modelId="{D7586369-1808-4FF3-B356-AD376CE4D2F0}" type="presParOf" srcId="{AF805D5F-8FBA-4685-8FAA-7938AF5CCBF2}" destId="{D466C1E7-D4F1-402F-9A8B-EB1346259BDD}" srcOrd="1" destOrd="0" presId="urn:microsoft.com/office/officeart/2008/layout/SquareAccentList"/>
    <dgm:cxn modelId="{C6F460E2-47B9-4460-BD8A-0507C4EA0B43}" type="presParOf" srcId="{A9AC1D53-1D4C-47C3-AAC5-89F6835F4E94}" destId="{F43031C4-6F0B-4112-9609-68BE2ED76644}" srcOrd="1" destOrd="0" presId="urn:microsoft.com/office/officeart/2008/layout/SquareAccentList"/>
    <dgm:cxn modelId="{E5AB53D9-88D4-4F2A-B6F6-A452D25209E0}" type="presParOf" srcId="{F43031C4-6F0B-4112-9609-68BE2ED76644}" destId="{752B0561-5454-4BFF-9C60-2CDB88251AAA}" srcOrd="0" destOrd="0" presId="urn:microsoft.com/office/officeart/2008/layout/SquareAccentList"/>
    <dgm:cxn modelId="{2240620D-EC35-41BA-9E36-3543BC37BD1B}" type="presParOf" srcId="{752B0561-5454-4BFF-9C60-2CDB88251AAA}" destId="{7E3B1C5C-F914-47A0-9811-598A66A42864}" srcOrd="0" destOrd="0" presId="urn:microsoft.com/office/officeart/2008/layout/SquareAccentList"/>
    <dgm:cxn modelId="{793EC759-2BCA-48C8-A315-3EA2441CD11A}" type="presParOf" srcId="{752B0561-5454-4BFF-9C60-2CDB88251AAA}" destId="{2035969D-7640-4032-ABE7-A94AC4F2CB8D}" srcOrd="1" destOrd="0" presId="urn:microsoft.com/office/officeart/2008/layout/SquareAccentList"/>
    <dgm:cxn modelId="{ED2BAA05-A29E-4ECD-83BF-BF361DA86416}" type="presParOf" srcId="{752B0561-5454-4BFF-9C60-2CDB88251AAA}" destId="{80117312-5389-4265-B97C-6ABA908F3AF4}" srcOrd="2" destOrd="0" presId="urn:microsoft.com/office/officeart/2008/layout/SquareAccentList"/>
    <dgm:cxn modelId="{81969830-076F-4BC2-89B4-4AEF187C4076}" type="presParOf" srcId="{F43031C4-6F0B-4112-9609-68BE2ED76644}" destId="{D5272B46-09D1-4BDC-8E40-459B272E5C0D}" srcOrd="1" destOrd="0" presId="urn:microsoft.com/office/officeart/2008/layout/SquareAccentList"/>
    <dgm:cxn modelId="{A446AB10-77B8-4355-B1DB-7DBA51A19A95}" type="presParOf" srcId="{D5272B46-09D1-4BDC-8E40-459B272E5C0D}" destId="{65FCECFD-035B-49D4-8DF5-D494B372104A}" srcOrd="0" destOrd="0" presId="urn:microsoft.com/office/officeart/2008/layout/SquareAccentList"/>
    <dgm:cxn modelId="{7D67DA8E-9460-42E6-9453-A898FE1066A7}" type="presParOf" srcId="{65FCECFD-035B-49D4-8DF5-D494B372104A}" destId="{FDE7CF00-9019-47E0-83EB-D4D930935FEA}" srcOrd="0" destOrd="0" presId="urn:microsoft.com/office/officeart/2008/layout/SquareAccentList"/>
    <dgm:cxn modelId="{D5CDAB9C-B540-4C19-8343-C116FB23D344}" type="presParOf" srcId="{65FCECFD-035B-49D4-8DF5-D494B372104A}" destId="{831081F9-D741-4BCB-A8B5-6270ECC7F88D}" srcOrd="1" destOrd="0" presId="urn:microsoft.com/office/officeart/2008/layout/SquareAccentList"/>
    <dgm:cxn modelId="{2E26805A-160B-40C9-9002-7AA90B8DA25B}" type="presParOf" srcId="{A9AC1D53-1D4C-47C3-AAC5-89F6835F4E94}" destId="{709254F9-269D-496E-B2D1-9BC667D3EE9F}" srcOrd="2" destOrd="0" presId="urn:microsoft.com/office/officeart/2008/layout/SquareAccentList"/>
    <dgm:cxn modelId="{71CDE129-3BD4-45E7-ACF0-800C692D3C59}" type="presParOf" srcId="{709254F9-269D-496E-B2D1-9BC667D3EE9F}" destId="{23B572B8-7CF4-4935-8F3D-6C14E7888DDE}" srcOrd="0" destOrd="0" presId="urn:microsoft.com/office/officeart/2008/layout/SquareAccentList"/>
    <dgm:cxn modelId="{F1054164-4406-493E-90AE-52B0E4BDE5C1}" type="presParOf" srcId="{23B572B8-7CF4-4935-8F3D-6C14E7888DDE}" destId="{4818093C-7DFF-48AA-A330-F54342E96539}" srcOrd="0" destOrd="0" presId="urn:microsoft.com/office/officeart/2008/layout/SquareAccentList"/>
    <dgm:cxn modelId="{6CE04489-9736-483E-8046-1FDE18189F1B}" type="presParOf" srcId="{23B572B8-7CF4-4935-8F3D-6C14E7888DDE}" destId="{1923F195-821F-439D-9A34-FDC523DE9256}" srcOrd="1" destOrd="0" presId="urn:microsoft.com/office/officeart/2008/layout/SquareAccentList"/>
    <dgm:cxn modelId="{351633B7-2E59-41E4-B82B-27330CAFDF07}" type="presParOf" srcId="{23B572B8-7CF4-4935-8F3D-6C14E7888DDE}" destId="{16B43148-E623-4108-8E34-F97C83E9ADB3}" srcOrd="2" destOrd="0" presId="urn:microsoft.com/office/officeart/2008/layout/SquareAccentList"/>
    <dgm:cxn modelId="{5581AB02-54A5-4D0C-85F9-15170519E243}" type="presParOf" srcId="{709254F9-269D-496E-B2D1-9BC667D3EE9F}" destId="{0F60E40D-703B-4921-8997-CB5326DF0C4D}" srcOrd="1" destOrd="0" presId="urn:microsoft.com/office/officeart/2008/layout/SquareAccentList"/>
    <dgm:cxn modelId="{6B6178EA-6BF1-4383-9B5A-82F414CFCD4A}" type="presParOf" srcId="{0F60E40D-703B-4921-8997-CB5326DF0C4D}" destId="{68CADCAF-B750-4B02-A6F7-B34A6C090AEA}" srcOrd="0" destOrd="0" presId="urn:microsoft.com/office/officeart/2008/layout/SquareAccentList"/>
    <dgm:cxn modelId="{294FD55B-6F1F-4803-BD57-A5811AA77BAB}" type="presParOf" srcId="{68CADCAF-B750-4B02-A6F7-B34A6C090AEA}" destId="{B3000650-D012-4117-B1C4-8FFB22A6B413}" srcOrd="0" destOrd="0" presId="urn:microsoft.com/office/officeart/2008/layout/SquareAccentList"/>
    <dgm:cxn modelId="{9D6BB871-0C2A-434C-9D6A-78B0FCDD80BF}" type="presParOf" srcId="{68CADCAF-B750-4B02-A6F7-B34A6C090AEA}" destId="{9D7B3BEB-A2CE-46FB-8DA3-C8F2AD87C708}" srcOrd="1" destOrd="0" presId="urn:microsoft.com/office/officeart/2008/layout/SquareAccentList"/>
    <dgm:cxn modelId="{806E07CB-596A-44B0-AC98-6757F2688822}" type="presParOf" srcId="{0F60E40D-703B-4921-8997-CB5326DF0C4D}" destId="{6466704D-80BF-4C60-AF64-A48E9829D3E0}" srcOrd="1" destOrd="0" presId="urn:microsoft.com/office/officeart/2008/layout/SquareAccentList"/>
    <dgm:cxn modelId="{09D6F177-A79D-4D73-8375-DEB8383BBFCF}" type="presParOf" srcId="{6466704D-80BF-4C60-AF64-A48E9829D3E0}" destId="{9636F1F1-6660-45B0-AFA4-A99E5BCD6F60}" srcOrd="0" destOrd="0" presId="urn:microsoft.com/office/officeart/2008/layout/SquareAccentList"/>
    <dgm:cxn modelId="{28417365-D592-405A-ABB9-C9E5A75ABC3C}" type="presParOf" srcId="{6466704D-80BF-4C60-AF64-A48E9829D3E0}" destId="{328EFE26-6B05-4EB3-9230-2758949B037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724B59-49EE-4EE6-8C38-394B640C797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3BF7A17-FEAA-470A-9217-11A48F4A9DA3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400" b="0" dirty="0"/>
            <a:t>1. Prepare a record of processing activities</a:t>
          </a:r>
        </a:p>
      </dgm:t>
    </dgm:pt>
    <dgm:pt modelId="{08E21B3F-84E7-4EBE-87DB-998EBDD06568}" type="parTrans" cxnId="{B2B5744D-9136-4498-8ED0-A2645E16F527}">
      <dgm:prSet/>
      <dgm:spPr/>
      <dgm:t>
        <a:bodyPr/>
        <a:lstStyle/>
        <a:p>
          <a:endParaRPr lang="en-US" sz="1400" b="0"/>
        </a:p>
      </dgm:t>
    </dgm:pt>
    <dgm:pt modelId="{F29594D4-E14B-4D8E-AF23-493267DD6954}" type="sibTrans" cxnId="{B2B5744D-9136-4498-8ED0-A2645E16F527}">
      <dgm:prSet/>
      <dgm:spPr/>
      <dgm:t>
        <a:bodyPr/>
        <a:lstStyle/>
        <a:p>
          <a:endParaRPr lang="en-US" sz="1400" b="0"/>
        </a:p>
      </dgm:t>
    </dgm:pt>
    <dgm:pt modelId="{B32D9C27-8018-4661-A14B-7083056AF834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1400" b="0" dirty="0"/>
            <a:t>2. Establish a global data protection policy and governance</a:t>
          </a:r>
        </a:p>
      </dgm:t>
    </dgm:pt>
    <dgm:pt modelId="{3AB54137-B3A9-4CE9-9D0C-7BAF9FA30956}" type="parTrans" cxnId="{D8AA6CB5-F395-4FE9-BF14-674E7DFC34F2}">
      <dgm:prSet/>
      <dgm:spPr/>
      <dgm:t>
        <a:bodyPr/>
        <a:lstStyle/>
        <a:p>
          <a:endParaRPr lang="en-US" sz="1400" b="0"/>
        </a:p>
      </dgm:t>
    </dgm:pt>
    <dgm:pt modelId="{97C5D6E1-5D17-4C51-A06D-77C234E7C6DB}" type="sibTrans" cxnId="{D8AA6CB5-F395-4FE9-BF14-674E7DFC34F2}">
      <dgm:prSet/>
      <dgm:spPr/>
      <dgm:t>
        <a:bodyPr/>
        <a:lstStyle/>
        <a:p>
          <a:endParaRPr lang="en-US" sz="1400" b="0"/>
        </a:p>
      </dgm:t>
    </dgm:pt>
    <dgm:pt modelId="{1B82EB09-5197-4C53-8615-A3E2332B1CDB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400" b="0" dirty="0"/>
            <a:t>3. Confirm your cross-border data transfer solution</a:t>
          </a:r>
        </a:p>
      </dgm:t>
    </dgm:pt>
    <dgm:pt modelId="{DD384B76-7F07-4FBF-8F05-799A8A6DBDBD}" type="parTrans" cxnId="{2A7B2342-932A-4D04-8BBE-9BA6F9704084}">
      <dgm:prSet/>
      <dgm:spPr/>
      <dgm:t>
        <a:bodyPr/>
        <a:lstStyle/>
        <a:p>
          <a:endParaRPr lang="en-US" sz="1400" b="0"/>
        </a:p>
      </dgm:t>
    </dgm:pt>
    <dgm:pt modelId="{498256FB-E6BE-4EBD-9415-3D57EE69DA74}" type="sibTrans" cxnId="{2A7B2342-932A-4D04-8BBE-9BA6F9704084}">
      <dgm:prSet/>
      <dgm:spPr/>
      <dgm:t>
        <a:bodyPr/>
        <a:lstStyle/>
        <a:p>
          <a:endParaRPr lang="en-US" sz="1400" b="0"/>
        </a:p>
      </dgm:t>
    </dgm:pt>
    <dgm:pt modelId="{B3CC8ECE-742E-4E90-97D6-6CDF162A06F9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1400" b="0" dirty="0"/>
            <a:t>4. Update your global breach notification plan</a:t>
          </a:r>
        </a:p>
      </dgm:t>
    </dgm:pt>
    <dgm:pt modelId="{8D40510C-8946-4AF6-9AD1-9B3716B978FB}" type="parTrans" cxnId="{3759A12D-1B09-4BC2-9299-2E73B313749A}">
      <dgm:prSet/>
      <dgm:spPr/>
      <dgm:t>
        <a:bodyPr/>
        <a:lstStyle/>
        <a:p>
          <a:endParaRPr lang="en-US" sz="1400" b="0"/>
        </a:p>
      </dgm:t>
    </dgm:pt>
    <dgm:pt modelId="{E3555C8E-56E0-4485-A6D9-2C62F7C9E235}" type="sibTrans" cxnId="{3759A12D-1B09-4BC2-9299-2E73B313749A}">
      <dgm:prSet/>
      <dgm:spPr/>
      <dgm:t>
        <a:bodyPr/>
        <a:lstStyle/>
        <a:p>
          <a:endParaRPr lang="en-US" sz="1400" b="0"/>
        </a:p>
      </dgm:t>
    </dgm:pt>
    <dgm:pt modelId="{9ADB6CDC-13C7-4384-9E86-85E86FAD166A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400" b="0" dirty="0"/>
            <a:t>5. Prepare HR-specific deliverables </a:t>
          </a:r>
        </a:p>
      </dgm:t>
    </dgm:pt>
    <dgm:pt modelId="{6726A7E9-34B0-4B72-9C4E-4219C20E5FA1}" type="parTrans" cxnId="{76975FF8-86A0-4A1B-BDAD-772B61B5EB3F}">
      <dgm:prSet/>
      <dgm:spPr/>
      <dgm:t>
        <a:bodyPr/>
        <a:lstStyle/>
        <a:p>
          <a:endParaRPr lang="en-US" sz="1400" b="0"/>
        </a:p>
      </dgm:t>
    </dgm:pt>
    <dgm:pt modelId="{A523A3E0-E99B-445E-B4FD-82F5B3C83FA3}" type="sibTrans" cxnId="{76975FF8-86A0-4A1B-BDAD-772B61B5EB3F}">
      <dgm:prSet/>
      <dgm:spPr/>
      <dgm:t>
        <a:bodyPr/>
        <a:lstStyle/>
        <a:p>
          <a:endParaRPr lang="en-US" sz="1400" b="0"/>
        </a:p>
      </dgm:t>
    </dgm:pt>
    <dgm:pt modelId="{3B593CCB-2A00-4897-B3BE-D76223734C53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1400" b="0" dirty="0"/>
            <a:t>6. Prepare customer-specific deliverables </a:t>
          </a:r>
        </a:p>
      </dgm:t>
    </dgm:pt>
    <dgm:pt modelId="{3783FE2C-3219-4311-BA82-3F8D967B6B6B}" type="parTrans" cxnId="{6B4861FB-8D21-4E2A-8EC1-FFD1D2342181}">
      <dgm:prSet/>
      <dgm:spPr/>
      <dgm:t>
        <a:bodyPr/>
        <a:lstStyle/>
        <a:p>
          <a:endParaRPr lang="en-US" sz="1400" b="0"/>
        </a:p>
      </dgm:t>
    </dgm:pt>
    <dgm:pt modelId="{B2FEA4F4-12AC-4305-AC11-F711D6973B9E}" type="sibTrans" cxnId="{6B4861FB-8D21-4E2A-8EC1-FFD1D2342181}">
      <dgm:prSet/>
      <dgm:spPr/>
      <dgm:t>
        <a:bodyPr/>
        <a:lstStyle/>
        <a:p>
          <a:endParaRPr lang="en-US" sz="1400" b="0"/>
        </a:p>
      </dgm:t>
    </dgm:pt>
    <dgm:pt modelId="{15C83C02-7DA5-48A6-84CF-023A452A7723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400" b="0" dirty="0"/>
            <a:t>7. Provide guidelines to information asset owners (PbD, PIA)</a:t>
          </a:r>
        </a:p>
      </dgm:t>
    </dgm:pt>
    <dgm:pt modelId="{660289CB-14CE-4431-B5FB-179E16E38F9E}" type="parTrans" cxnId="{51698593-4318-4746-AED0-482DE29643A4}">
      <dgm:prSet/>
      <dgm:spPr/>
      <dgm:t>
        <a:bodyPr/>
        <a:lstStyle/>
        <a:p>
          <a:endParaRPr lang="en-US" sz="1400" b="0"/>
        </a:p>
      </dgm:t>
    </dgm:pt>
    <dgm:pt modelId="{20AE4A25-5FA1-4528-9D69-96D870E3575D}" type="sibTrans" cxnId="{51698593-4318-4746-AED0-482DE29643A4}">
      <dgm:prSet/>
      <dgm:spPr/>
      <dgm:t>
        <a:bodyPr/>
        <a:lstStyle/>
        <a:p>
          <a:endParaRPr lang="en-US" sz="1400" b="0"/>
        </a:p>
      </dgm:t>
    </dgm:pt>
    <dgm:pt modelId="{AF7B6A6C-1483-4CBD-A58B-94C9EC96C8B7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1400" b="0" dirty="0"/>
            <a:t>8. Update IT applications to address rights of data subjects </a:t>
          </a:r>
        </a:p>
      </dgm:t>
    </dgm:pt>
    <dgm:pt modelId="{2C684048-9933-42D4-84AF-86E35DC59F14}" type="parTrans" cxnId="{27E26074-B6E7-4EEC-9E1E-9A1C5B7C8F59}">
      <dgm:prSet/>
      <dgm:spPr/>
      <dgm:t>
        <a:bodyPr/>
        <a:lstStyle/>
        <a:p>
          <a:endParaRPr lang="en-US" sz="1400" b="0"/>
        </a:p>
      </dgm:t>
    </dgm:pt>
    <dgm:pt modelId="{58422E5B-6929-43CB-84CF-14A7574F99D2}" type="sibTrans" cxnId="{27E26074-B6E7-4EEC-9E1E-9A1C5B7C8F59}">
      <dgm:prSet/>
      <dgm:spPr/>
      <dgm:t>
        <a:bodyPr/>
        <a:lstStyle/>
        <a:p>
          <a:endParaRPr lang="en-US" sz="1400" b="0"/>
        </a:p>
      </dgm:t>
    </dgm:pt>
    <dgm:pt modelId="{9713345A-9EEB-4C1C-ABE8-C7777796D37F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400" b="0" dirty="0"/>
            <a:t>9. Establish appropriate terms with data processors</a:t>
          </a:r>
        </a:p>
      </dgm:t>
    </dgm:pt>
    <dgm:pt modelId="{0F920E81-1339-445C-9520-6B01B68994CB}" type="parTrans" cxnId="{1656C9EC-F030-49E1-91D3-B5687FE83707}">
      <dgm:prSet/>
      <dgm:spPr/>
      <dgm:t>
        <a:bodyPr/>
        <a:lstStyle/>
        <a:p>
          <a:endParaRPr lang="en-US" sz="1400" b="0"/>
        </a:p>
      </dgm:t>
    </dgm:pt>
    <dgm:pt modelId="{E2332F22-EB1C-461B-A519-E1E66673B273}" type="sibTrans" cxnId="{1656C9EC-F030-49E1-91D3-B5687FE83707}">
      <dgm:prSet/>
      <dgm:spPr/>
      <dgm:t>
        <a:bodyPr/>
        <a:lstStyle/>
        <a:p>
          <a:endParaRPr lang="en-US" sz="1400" b="0"/>
        </a:p>
      </dgm:t>
    </dgm:pt>
    <dgm:pt modelId="{72FDF2AB-C199-4CCD-8EB3-C7425A596A6E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1400" b="0" dirty="0"/>
            <a:t>10. Confirm suitable information security policies</a:t>
          </a:r>
        </a:p>
      </dgm:t>
    </dgm:pt>
    <dgm:pt modelId="{F1071B50-9AF6-4003-A71E-54DEF3430307}" type="parTrans" cxnId="{97C2BB43-F5FE-4C1D-840F-437CD38E4548}">
      <dgm:prSet/>
      <dgm:spPr/>
      <dgm:t>
        <a:bodyPr/>
        <a:lstStyle/>
        <a:p>
          <a:endParaRPr lang="en-US" sz="1400" b="0"/>
        </a:p>
      </dgm:t>
    </dgm:pt>
    <dgm:pt modelId="{4AF5DDB1-3386-4B47-AA18-EC703487B16C}" type="sibTrans" cxnId="{97C2BB43-F5FE-4C1D-840F-437CD38E4548}">
      <dgm:prSet/>
      <dgm:spPr/>
      <dgm:t>
        <a:bodyPr/>
        <a:lstStyle/>
        <a:p>
          <a:endParaRPr lang="en-US" sz="1400" b="0"/>
        </a:p>
      </dgm:t>
    </dgm:pt>
    <dgm:pt modelId="{AD23B6C6-4B6F-4E94-ACC3-F294D8B5E238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400" b="0" dirty="0"/>
            <a:t>11. Consider appointing DPO</a:t>
          </a:r>
        </a:p>
      </dgm:t>
    </dgm:pt>
    <dgm:pt modelId="{F261B6CF-55CE-4C43-B1F0-305CA18F103E}" type="parTrans" cxnId="{D722AEDE-1BBA-456B-91A7-35DDBF34757B}">
      <dgm:prSet/>
      <dgm:spPr/>
      <dgm:t>
        <a:bodyPr/>
        <a:lstStyle/>
        <a:p>
          <a:endParaRPr lang="en-US" sz="1400" b="0"/>
        </a:p>
      </dgm:t>
    </dgm:pt>
    <dgm:pt modelId="{BC49CF84-C183-4A47-9105-348E4D6563B6}" type="sibTrans" cxnId="{D722AEDE-1BBA-456B-91A7-35DDBF34757B}">
      <dgm:prSet/>
      <dgm:spPr/>
      <dgm:t>
        <a:bodyPr/>
        <a:lstStyle/>
        <a:p>
          <a:endParaRPr lang="en-US" sz="1400" b="0"/>
        </a:p>
      </dgm:t>
    </dgm:pt>
    <dgm:pt modelId="{9C59066E-9863-4BD6-8037-DDE7F7E23343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1400" b="0" dirty="0"/>
            <a:t>12. Confirm game plan for one-stop-shop</a:t>
          </a:r>
        </a:p>
      </dgm:t>
    </dgm:pt>
    <dgm:pt modelId="{29FB9506-04DA-4A9C-9026-446362114845}" type="parTrans" cxnId="{F0167B47-CD26-4405-B0FA-5ED4A4E91221}">
      <dgm:prSet/>
      <dgm:spPr/>
      <dgm:t>
        <a:bodyPr/>
        <a:lstStyle/>
        <a:p>
          <a:endParaRPr lang="en-US" sz="1400" b="0"/>
        </a:p>
      </dgm:t>
    </dgm:pt>
    <dgm:pt modelId="{480EFF79-A286-4630-8587-892D3F899244}" type="sibTrans" cxnId="{F0167B47-CD26-4405-B0FA-5ED4A4E91221}">
      <dgm:prSet/>
      <dgm:spPr/>
      <dgm:t>
        <a:bodyPr/>
        <a:lstStyle/>
        <a:p>
          <a:endParaRPr lang="en-US" sz="1400" b="0"/>
        </a:p>
      </dgm:t>
    </dgm:pt>
    <dgm:pt modelId="{8A9FE8B4-934C-45C3-A377-0D1D906260AF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400" b="0" dirty="0"/>
            <a:t>13. Consider fines and consequences</a:t>
          </a:r>
        </a:p>
      </dgm:t>
    </dgm:pt>
    <dgm:pt modelId="{86ABC44A-3093-4DFF-9E96-3E87463D12AF}" type="parTrans" cxnId="{DC9D2085-7063-4F6A-A928-6242384C5A06}">
      <dgm:prSet/>
      <dgm:spPr/>
      <dgm:t>
        <a:bodyPr/>
        <a:lstStyle/>
        <a:p>
          <a:endParaRPr lang="en-US" sz="1400" b="0"/>
        </a:p>
      </dgm:t>
    </dgm:pt>
    <dgm:pt modelId="{6749BCFD-CBE6-4147-AA79-39A034C1F369}" type="sibTrans" cxnId="{DC9D2085-7063-4F6A-A928-6242384C5A06}">
      <dgm:prSet/>
      <dgm:spPr/>
      <dgm:t>
        <a:bodyPr/>
        <a:lstStyle/>
        <a:p>
          <a:endParaRPr lang="en-US" sz="1400" b="0"/>
        </a:p>
      </dgm:t>
    </dgm:pt>
    <dgm:pt modelId="{B463FFE3-33C5-42F2-9947-83007F7C09C8}" type="pres">
      <dgm:prSet presAssocID="{4C724B59-49EE-4EE6-8C38-394B640C797C}" presName="linear" presStyleCnt="0">
        <dgm:presLayoutVars>
          <dgm:animLvl val="lvl"/>
          <dgm:resizeHandles val="exact"/>
        </dgm:presLayoutVars>
      </dgm:prSet>
      <dgm:spPr/>
    </dgm:pt>
    <dgm:pt modelId="{04B2E8A8-B7E5-4FEC-B637-09B98C05C644}" type="pres">
      <dgm:prSet presAssocID="{13BF7A17-FEAA-470A-9217-11A48F4A9DA3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A0CC47DC-422A-4B96-87EE-09B03890DB2D}" type="pres">
      <dgm:prSet presAssocID="{F29594D4-E14B-4D8E-AF23-493267DD6954}" presName="spacer" presStyleCnt="0"/>
      <dgm:spPr/>
    </dgm:pt>
    <dgm:pt modelId="{46FC4B1E-0BA8-4F6E-BF92-4461E0CD5D61}" type="pres">
      <dgm:prSet presAssocID="{B32D9C27-8018-4661-A14B-7083056AF834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DD71E535-2300-4D7E-A8D5-5EE4837B82F1}" type="pres">
      <dgm:prSet presAssocID="{97C5D6E1-5D17-4C51-A06D-77C234E7C6DB}" presName="spacer" presStyleCnt="0"/>
      <dgm:spPr/>
    </dgm:pt>
    <dgm:pt modelId="{E46526FC-481C-4F95-9C4E-A0FDC861BD50}" type="pres">
      <dgm:prSet presAssocID="{1B82EB09-5197-4C53-8615-A3E2332B1CDB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EF988FBC-7364-454C-9C40-7C8C626802B6}" type="pres">
      <dgm:prSet presAssocID="{498256FB-E6BE-4EBD-9415-3D57EE69DA74}" presName="spacer" presStyleCnt="0"/>
      <dgm:spPr/>
    </dgm:pt>
    <dgm:pt modelId="{6765387C-CCAF-4CEF-9902-091C7072100D}" type="pres">
      <dgm:prSet presAssocID="{B3CC8ECE-742E-4E90-97D6-6CDF162A06F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04544283-67E2-4723-9256-75C2D84BAC8C}" type="pres">
      <dgm:prSet presAssocID="{E3555C8E-56E0-4485-A6D9-2C62F7C9E235}" presName="spacer" presStyleCnt="0"/>
      <dgm:spPr/>
    </dgm:pt>
    <dgm:pt modelId="{CEC9E959-40EE-4FAF-9072-E4B973E1C52A}" type="pres">
      <dgm:prSet presAssocID="{9ADB6CDC-13C7-4384-9E86-85E86FAD166A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85C3327C-3F23-40A6-B1AD-6C8DE6AF5BB8}" type="pres">
      <dgm:prSet presAssocID="{A523A3E0-E99B-445E-B4FD-82F5B3C83FA3}" presName="spacer" presStyleCnt="0"/>
      <dgm:spPr/>
    </dgm:pt>
    <dgm:pt modelId="{5E64ACF1-FF04-4D62-86CF-59DA1EAA78DD}" type="pres">
      <dgm:prSet presAssocID="{3B593CCB-2A00-4897-B3BE-D76223734C5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E23F12E4-141D-4FBF-8D5D-EDC719A71C49}" type="pres">
      <dgm:prSet presAssocID="{B2FEA4F4-12AC-4305-AC11-F711D6973B9E}" presName="spacer" presStyleCnt="0"/>
      <dgm:spPr/>
    </dgm:pt>
    <dgm:pt modelId="{7774077F-C849-4A84-A3B7-71F9BA2E2809}" type="pres">
      <dgm:prSet presAssocID="{15C83C02-7DA5-48A6-84CF-023A452A7723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3DD80CD3-88B9-449B-9A1C-A1D7D46415A0}" type="pres">
      <dgm:prSet presAssocID="{20AE4A25-5FA1-4528-9D69-96D870E3575D}" presName="spacer" presStyleCnt="0"/>
      <dgm:spPr/>
    </dgm:pt>
    <dgm:pt modelId="{4FB2249D-68EF-43CE-A3B8-261090C24B61}" type="pres">
      <dgm:prSet presAssocID="{AF7B6A6C-1483-4CBD-A58B-94C9EC96C8B7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5F188A20-6FD8-44BD-B675-4649647D3F4B}" type="pres">
      <dgm:prSet presAssocID="{58422E5B-6929-43CB-84CF-14A7574F99D2}" presName="spacer" presStyleCnt="0"/>
      <dgm:spPr/>
    </dgm:pt>
    <dgm:pt modelId="{F5B1FA42-7C43-47BB-A8C5-DE43DEA63C21}" type="pres">
      <dgm:prSet presAssocID="{9713345A-9EEB-4C1C-ABE8-C7777796D37F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053B813D-B5FA-4CA1-8F8A-4881FED6E852}" type="pres">
      <dgm:prSet presAssocID="{E2332F22-EB1C-461B-A519-E1E66673B273}" presName="spacer" presStyleCnt="0"/>
      <dgm:spPr/>
    </dgm:pt>
    <dgm:pt modelId="{6B5AF66D-8B29-4E62-AD6C-FCD22AAF5ED0}" type="pres">
      <dgm:prSet presAssocID="{72FDF2AB-C199-4CCD-8EB3-C7425A596A6E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5E0E9812-4FB4-4EBF-9F23-0EC4B20354D9}" type="pres">
      <dgm:prSet presAssocID="{4AF5DDB1-3386-4B47-AA18-EC703487B16C}" presName="spacer" presStyleCnt="0"/>
      <dgm:spPr/>
    </dgm:pt>
    <dgm:pt modelId="{59368CA3-E1D8-4C7D-9847-AD06846AF7DE}" type="pres">
      <dgm:prSet presAssocID="{AD23B6C6-4B6F-4E94-ACC3-F294D8B5E238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CB679F72-10BF-49F4-B876-C3CDEA750A43}" type="pres">
      <dgm:prSet presAssocID="{BC49CF84-C183-4A47-9105-348E4D6563B6}" presName="spacer" presStyleCnt="0"/>
      <dgm:spPr/>
    </dgm:pt>
    <dgm:pt modelId="{F9A5FA6E-87C3-4D8D-9039-AD6D009DD164}" type="pres">
      <dgm:prSet presAssocID="{9C59066E-9863-4BD6-8037-DDE7F7E23343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72CD4FD-DDEC-4441-83F4-B5A24124EA98}" type="pres">
      <dgm:prSet presAssocID="{480EFF79-A286-4630-8587-892D3F899244}" presName="spacer" presStyleCnt="0"/>
      <dgm:spPr/>
    </dgm:pt>
    <dgm:pt modelId="{8A0170C3-C4D6-4DF8-8DBF-7885F989039F}" type="pres">
      <dgm:prSet presAssocID="{8A9FE8B4-934C-45C3-A377-0D1D906260AF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18EB3625-7458-4D5F-A2BE-C01D86CCF010}" type="presOf" srcId="{4C724B59-49EE-4EE6-8C38-394B640C797C}" destId="{B463FFE3-33C5-42F2-9947-83007F7C09C8}" srcOrd="0" destOrd="0" presId="urn:microsoft.com/office/officeart/2005/8/layout/vList2"/>
    <dgm:cxn modelId="{3759A12D-1B09-4BC2-9299-2E73B313749A}" srcId="{4C724B59-49EE-4EE6-8C38-394B640C797C}" destId="{B3CC8ECE-742E-4E90-97D6-6CDF162A06F9}" srcOrd="3" destOrd="0" parTransId="{8D40510C-8946-4AF6-9AD1-9B3716B978FB}" sibTransId="{E3555C8E-56E0-4485-A6D9-2C62F7C9E235}"/>
    <dgm:cxn modelId="{033ADE3C-C230-4BC6-9467-9716C8BAF4E0}" type="presOf" srcId="{13BF7A17-FEAA-470A-9217-11A48F4A9DA3}" destId="{04B2E8A8-B7E5-4FEC-B637-09B98C05C644}" srcOrd="0" destOrd="0" presId="urn:microsoft.com/office/officeart/2005/8/layout/vList2"/>
    <dgm:cxn modelId="{2A7B2342-932A-4D04-8BBE-9BA6F9704084}" srcId="{4C724B59-49EE-4EE6-8C38-394B640C797C}" destId="{1B82EB09-5197-4C53-8615-A3E2332B1CDB}" srcOrd="2" destOrd="0" parTransId="{DD384B76-7F07-4FBF-8F05-799A8A6DBDBD}" sibTransId="{498256FB-E6BE-4EBD-9415-3D57EE69DA74}"/>
    <dgm:cxn modelId="{97C2BB43-F5FE-4C1D-840F-437CD38E4548}" srcId="{4C724B59-49EE-4EE6-8C38-394B640C797C}" destId="{72FDF2AB-C199-4CCD-8EB3-C7425A596A6E}" srcOrd="9" destOrd="0" parTransId="{F1071B50-9AF6-4003-A71E-54DEF3430307}" sibTransId="{4AF5DDB1-3386-4B47-AA18-EC703487B16C}"/>
    <dgm:cxn modelId="{811AE445-2F2D-4C99-822D-1E9E375EF2DF}" type="presOf" srcId="{8A9FE8B4-934C-45C3-A377-0D1D906260AF}" destId="{8A0170C3-C4D6-4DF8-8DBF-7885F989039F}" srcOrd="0" destOrd="0" presId="urn:microsoft.com/office/officeart/2005/8/layout/vList2"/>
    <dgm:cxn modelId="{F0167B47-CD26-4405-B0FA-5ED4A4E91221}" srcId="{4C724B59-49EE-4EE6-8C38-394B640C797C}" destId="{9C59066E-9863-4BD6-8037-DDE7F7E23343}" srcOrd="11" destOrd="0" parTransId="{29FB9506-04DA-4A9C-9026-446362114845}" sibTransId="{480EFF79-A286-4630-8587-892D3F899244}"/>
    <dgm:cxn modelId="{BB281D4B-4BF4-4049-BF01-E2F8BF440CC5}" type="presOf" srcId="{AF7B6A6C-1483-4CBD-A58B-94C9EC96C8B7}" destId="{4FB2249D-68EF-43CE-A3B8-261090C24B61}" srcOrd="0" destOrd="0" presId="urn:microsoft.com/office/officeart/2005/8/layout/vList2"/>
    <dgm:cxn modelId="{6C62206B-4771-4DC1-A5DB-AD35947A6E1A}" type="presOf" srcId="{15C83C02-7DA5-48A6-84CF-023A452A7723}" destId="{7774077F-C849-4A84-A3B7-71F9BA2E2809}" srcOrd="0" destOrd="0" presId="urn:microsoft.com/office/officeart/2005/8/layout/vList2"/>
    <dgm:cxn modelId="{B2B5744D-9136-4498-8ED0-A2645E16F527}" srcId="{4C724B59-49EE-4EE6-8C38-394B640C797C}" destId="{13BF7A17-FEAA-470A-9217-11A48F4A9DA3}" srcOrd="0" destOrd="0" parTransId="{08E21B3F-84E7-4EBE-87DB-998EBDD06568}" sibTransId="{F29594D4-E14B-4D8E-AF23-493267DD6954}"/>
    <dgm:cxn modelId="{27E26074-B6E7-4EEC-9E1E-9A1C5B7C8F59}" srcId="{4C724B59-49EE-4EE6-8C38-394B640C797C}" destId="{AF7B6A6C-1483-4CBD-A58B-94C9EC96C8B7}" srcOrd="7" destOrd="0" parTransId="{2C684048-9933-42D4-84AF-86E35DC59F14}" sibTransId="{58422E5B-6929-43CB-84CF-14A7574F99D2}"/>
    <dgm:cxn modelId="{3A351D76-833E-41E6-AA41-9607D188CC84}" type="presOf" srcId="{B3CC8ECE-742E-4E90-97D6-6CDF162A06F9}" destId="{6765387C-CCAF-4CEF-9902-091C7072100D}" srcOrd="0" destOrd="0" presId="urn:microsoft.com/office/officeart/2005/8/layout/vList2"/>
    <dgm:cxn modelId="{32C47857-7C26-4E89-BA22-F52C8CE174C3}" type="presOf" srcId="{1B82EB09-5197-4C53-8615-A3E2332B1CDB}" destId="{E46526FC-481C-4F95-9C4E-A0FDC861BD50}" srcOrd="0" destOrd="0" presId="urn:microsoft.com/office/officeart/2005/8/layout/vList2"/>
    <dgm:cxn modelId="{6B029382-460B-4B4A-BE1C-C780BC8C72F4}" type="presOf" srcId="{72FDF2AB-C199-4CCD-8EB3-C7425A596A6E}" destId="{6B5AF66D-8B29-4E62-AD6C-FCD22AAF5ED0}" srcOrd="0" destOrd="0" presId="urn:microsoft.com/office/officeart/2005/8/layout/vList2"/>
    <dgm:cxn modelId="{DC9D2085-7063-4F6A-A928-6242384C5A06}" srcId="{4C724B59-49EE-4EE6-8C38-394B640C797C}" destId="{8A9FE8B4-934C-45C3-A377-0D1D906260AF}" srcOrd="12" destOrd="0" parTransId="{86ABC44A-3093-4DFF-9E96-3E87463D12AF}" sibTransId="{6749BCFD-CBE6-4147-AA79-39A034C1F369}"/>
    <dgm:cxn modelId="{9D6DA98A-07A7-4640-9464-6455803E2909}" type="presOf" srcId="{B32D9C27-8018-4661-A14B-7083056AF834}" destId="{46FC4B1E-0BA8-4F6E-BF92-4461E0CD5D61}" srcOrd="0" destOrd="0" presId="urn:microsoft.com/office/officeart/2005/8/layout/vList2"/>
    <dgm:cxn modelId="{51698593-4318-4746-AED0-482DE29643A4}" srcId="{4C724B59-49EE-4EE6-8C38-394B640C797C}" destId="{15C83C02-7DA5-48A6-84CF-023A452A7723}" srcOrd="6" destOrd="0" parTransId="{660289CB-14CE-4431-B5FB-179E16E38F9E}" sibTransId="{20AE4A25-5FA1-4528-9D69-96D870E3575D}"/>
    <dgm:cxn modelId="{41AC5AB1-0981-4DE3-80F9-239A4FF5B0FF}" type="presOf" srcId="{9ADB6CDC-13C7-4384-9E86-85E86FAD166A}" destId="{CEC9E959-40EE-4FAF-9072-E4B973E1C52A}" srcOrd="0" destOrd="0" presId="urn:microsoft.com/office/officeart/2005/8/layout/vList2"/>
    <dgm:cxn modelId="{F25917B5-60DB-40D5-8FBC-B17B48E1AB81}" type="presOf" srcId="{9C59066E-9863-4BD6-8037-DDE7F7E23343}" destId="{F9A5FA6E-87C3-4D8D-9039-AD6D009DD164}" srcOrd="0" destOrd="0" presId="urn:microsoft.com/office/officeart/2005/8/layout/vList2"/>
    <dgm:cxn modelId="{D8AA6CB5-F395-4FE9-BF14-674E7DFC34F2}" srcId="{4C724B59-49EE-4EE6-8C38-394B640C797C}" destId="{B32D9C27-8018-4661-A14B-7083056AF834}" srcOrd="1" destOrd="0" parTransId="{3AB54137-B3A9-4CE9-9D0C-7BAF9FA30956}" sibTransId="{97C5D6E1-5D17-4C51-A06D-77C234E7C6DB}"/>
    <dgm:cxn modelId="{9228ACB7-474A-46E1-AC2C-211D959E7A1E}" type="presOf" srcId="{AD23B6C6-4B6F-4E94-ACC3-F294D8B5E238}" destId="{59368CA3-E1D8-4C7D-9847-AD06846AF7DE}" srcOrd="0" destOrd="0" presId="urn:microsoft.com/office/officeart/2005/8/layout/vList2"/>
    <dgm:cxn modelId="{2FA1BEB7-7D34-4FBB-A185-8D2ADB8A6ED2}" type="presOf" srcId="{3B593CCB-2A00-4897-B3BE-D76223734C53}" destId="{5E64ACF1-FF04-4D62-86CF-59DA1EAA78DD}" srcOrd="0" destOrd="0" presId="urn:microsoft.com/office/officeart/2005/8/layout/vList2"/>
    <dgm:cxn modelId="{628591C2-71A9-4B1E-A1EE-F141FFB672E9}" type="presOf" srcId="{9713345A-9EEB-4C1C-ABE8-C7777796D37F}" destId="{F5B1FA42-7C43-47BB-A8C5-DE43DEA63C21}" srcOrd="0" destOrd="0" presId="urn:microsoft.com/office/officeart/2005/8/layout/vList2"/>
    <dgm:cxn modelId="{D722AEDE-1BBA-456B-91A7-35DDBF34757B}" srcId="{4C724B59-49EE-4EE6-8C38-394B640C797C}" destId="{AD23B6C6-4B6F-4E94-ACC3-F294D8B5E238}" srcOrd="10" destOrd="0" parTransId="{F261B6CF-55CE-4C43-B1F0-305CA18F103E}" sibTransId="{BC49CF84-C183-4A47-9105-348E4D6563B6}"/>
    <dgm:cxn modelId="{1656C9EC-F030-49E1-91D3-B5687FE83707}" srcId="{4C724B59-49EE-4EE6-8C38-394B640C797C}" destId="{9713345A-9EEB-4C1C-ABE8-C7777796D37F}" srcOrd="8" destOrd="0" parTransId="{0F920E81-1339-445C-9520-6B01B68994CB}" sibTransId="{E2332F22-EB1C-461B-A519-E1E66673B273}"/>
    <dgm:cxn modelId="{76975FF8-86A0-4A1B-BDAD-772B61B5EB3F}" srcId="{4C724B59-49EE-4EE6-8C38-394B640C797C}" destId="{9ADB6CDC-13C7-4384-9E86-85E86FAD166A}" srcOrd="4" destOrd="0" parTransId="{6726A7E9-34B0-4B72-9C4E-4219C20E5FA1}" sibTransId="{A523A3E0-E99B-445E-B4FD-82F5B3C83FA3}"/>
    <dgm:cxn modelId="{6B4861FB-8D21-4E2A-8EC1-FFD1D2342181}" srcId="{4C724B59-49EE-4EE6-8C38-394B640C797C}" destId="{3B593CCB-2A00-4897-B3BE-D76223734C53}" srcOrd="5" destOrd="0" parTransId="{3783FE2C-3219-4311-BA82-3F8D967B6B6B}" sibTransId="{B2FEA4F4-12AC-4305-AC11-F711D6973B9E}"/>
    <dgm:cxn modelId="{F477C6DB-4600-450C-BB1D-1B9DE15ECCD5}" type="presParOf" srcId="{B463FFE3-33C5-42F2-9947-83007F7C09C8}" destId="{04B2E8A8-B7E5-4FEC-B637-09B98C05C644}" srcOrd="0" destOrd="0" presId="urn:microsoft.com/office/officeart/2005/8/layout/vList2"/>
    <dgm:cxn modelId="{F17CC065-7A0F-4B0E-B397-8275E42871D7}" type="presParOf" srcId="{B463FFE3-33C5-42F2-9947-83007F7C09C8}" destId="{A0CC47DC-422A-4B96-87EE-09B03890DB2D}" srcOrd="1" destOrd="0" presId="urn:microsoft.com/office/officeart/2005/8/layout/vList2"/>
    <dgm:cxn modelId="{D515310D-C435-43DF-9DC5-4907FEBD3527}" type="presParOf" srcId="{B463FFE3-33C5-42F2-9947-83007F7C09C8}" destId="{46FC4B1E-0BA8-4F6E-BF92-4461E0CD5D61}" srcOrd="2" destOrd="0" presId="urn:microsoft.com/office/officeart/2005/8/layout/vList2"/>
    <dgm:cxn modelId="{FF37E671-29CD-4CD8-A30C-863B8224281D}" type="presParOf" srcId="{B463FFE3-33C5-42F2-9947-83007F7C09C8}" destId="{DD71E535-2300-4D7E-A8D5-5EE4837B82F1}" srcOrd="3" destOrd="0" presId="urn:microsoft.com/office/officeart/2005/8/layout/vList2"/>
    <dgm:cxn modelId="{682148DF-CEC9-42D3-9667-96AEADA24AD3}" type="presParOf" srcId="{B463FFE3-33C5-42F2-9947-83007F7C09C8}" destId="{E46526FC-481C-4F95-9C4E-A0FDC861BD50}" srcOrd="4" destOrd="0" presId="urn:microsoft.com/office/officeart/2005/8/layout/vList2"/>
    <dgm:cxn modelId="{24B7722A-7F17-4E54-9DBC-0B27976CC5DD}" type="presParOf" srcId="{B463FFE3-33C5-42F2-9947-83007F7C09C8}" destId="{EF988FBC-7364-454C-9C40-7C8C626802B6}" srcOrd="5" destOrd="0" presId="urn:microsoft.com/office/officeart/2005/8/layout/vList2"/>
    <dgm:cxn modelId="{292A2EAE-6077-450C-BDED-6A8A94203D8D}" type="presParOf" srcId="{B463FFE3-33C5-42F2-9947-83007F7C09C8}" destId="{6765387C-CCAF-4CEF-9902-091C7072100D}" srcOrd="6" destOrd="0" presId="urn:microsoft.com/office/officeart/2005/8/layout/vList2"/>
    <dgm:cxn modelId="{BB0AAB9E-AE0C-4BD7-B18C-2022F2C2EA56}" type="presParOf" srcId="{B463FFE3-33C5-42F2-9947-83007F7C09C8}" destId="{04544283-67E2-4723-9256-75C2D84BAC8C}" srcOrd="7" destOrd="0" presId="urn:microsoft.com/office/officeart/2005/8/layout/vList2"/>
    <dgm:cxn modelId="{87C63878-06D6-4598-90BC-42304CAE7867}" type="presParOf" srcId="{B463FFE3-33C5-42F2-9947-83007F7C09C8}" destId="{CEC9E959-40EE-4FAF-9072-E4B973E1C52A}" srcOrd="8" destOrd="0" presId="urn:microsoft.com/office/officeart/2005/8/layout/vList2"/>
    <dgm:cxn modelId="{AA4B450C-587D-4D53-B15C-4E4CADA09A7B}" type="presParOf" srcId="{B463FFE3-33C5-42F2-9947-83007F7C09C8}" destId="{85C3327C-3F23-40A6-B1AD-6C8DE6AF5BB8}" srcOrd="9" destOrd="0" presId="urn:microsoft.com/office/officeart/2005/8/layout/vList2"/>
    <dgm:cxn modelId="{28DE4130-68BF-4319-9AFA-5AE351B4638F}" type="presParOf" srcId="{B463FFE3-33C5-42F2-9947-83007F7C09C8}" destId="{5E64ACF1-FF04-4D62-86CF-59DA1EAA78DD}" srcOrd="10" destOrd="0" presId="urn:microsoft.com/office/officeart/2005/8/layout/vList2"/>
    <dgm:cxn modelId="{3DFB8934-B81D-4167-BC60-B3804B2D6940}" type="presParOf" srcId="{B463FFE3-33C5-42F2-9947-83007F7C09C8}" destId="{E23F12E4-141D-4FBF-8D5D-EDC719A71C49}" srcOrd="11" destOrd="0" presId="urn:microsoft.com/office/officeart/2005/8/layout/vList2"/>
    <dgm:cxn modelId="{BE9A165F-B059-46E5-829C-231631CFFB7C}" type="presParOf" srcId="{B463FFE3-33C5-42F2-9947-83007F7C09C8}" destId="{7774077F-C849-4A84-A3B7-71F9BA2E2809}" srcOrd="12" destOrd="0" presId="urn:microsoft.com/office/officeart/2005/8/layout/vList2"/>
    <dgm:cxn modelId="{0D3EA6C8-83D0-4B2C-83B4-21F66A573872}" type="presParOf" srcId="{B463FFE3-33C5-42F2-9947-83007F7C09C8}" destId="{3DD80CD3-88B9-449B-9A1C-A1D7D46415A0}" srcOrd="13" destOrd="0" presId="urn:microsoft.com/office/officeart/2005/8/layout/vList2"/>
    <dgm:cxn modelId="{0380257A-DA26-4760-B156-411194C4AD8B}" type="presParOf" srcId="{B463FFE3-33C5-42F2-9947-83007F7C09C8}" destId="{4FB2249D-68EF-43CE-A3B8-261090C24B61}" srcOrd="14" destOrd="0" presId="urn:microsoft.com/office/officeart/2005/8/layout/vList2"/>
    <dgm:cxn modelId="{77368555-2B71-4928-9315-E686DA9715F9}" type="presParOf" srcId="{B463FFE3-33C5-42F2-9947-83007F7C09C8}" destId="{5F188A20-6FD8-44BD-B675-4649647D3F4B}" srcOrd="15" destOrd="0" presId="urn:microsoft.com/office/officeart/2005/8/layout/vList2"/>
    <dgm:cxn modelId="{0E7F1CF3-5564-4226-8386-B55D609B02B7}" type="presParOf" srcId="{B463FFE3-33C5-42F2-9947-83007F7C09C8}" destId="{F5B1FA42-7C43-47BB-A8C5-DE43DEA63C21}" srcOrd="16" destOrd="0" presId="urn:microsoft.com/office/officeart/2005/8/layout/vList2"/>
    <dgm:cxn modelId="{5311C868-8B7A-47BF-A8B2-0EB17741DB87}" type="presParOf" srcId="{B463FFE3-33C5-42F2-9947-83007F7C09C8}" destId="{053B813D-B5FA-4CA1-8F8A-4881FED6E852}" srcOrd="17" destOrd="0" presId="urn:microsoft.com/office/officeart/2005/8/layout/vList2"/>
    <dgm:cxn modelId="{A27BFBB2-2D52-4DF9-BB7F-6DBEE38547FD}" type="presParOf" srcId="{B463FFE3-33C5-42F2-9947-83007F7C09C8}" destId="{6B5AF66D-8B29-4E62-AD6C-FCD22AAF5ED0}" srcOrd="18" destOrd="0" presId="urn:microsoft.com/office/officeart/2005/8/layout/vList2"/>
    <dgm:cxn modelId="{9930BE91-A18A-44AF-A46D-96AF9CF22922}" type="presParOf" srcId="{B463FFE3-33C5-42F2-9947-83007F7C09C8}" destId="{5E0E9812-4FB4-4EBF-9F23-0EC4B20354D9}" srcOrd="19" destOrd="0" presId="urn:microsoft.com/office/officeart/2005/8/layout/vList2"/>
    <dgm:cxn modelId="{34A33A24-66D9-42F3-B520-6595F2CD17F1}" type="presParOf" srcId="{B463FFE3-33C5-42F2-9947-83007F7C09C8}" destId="{59368CA3-E1D8-4C7D-9847-AD06846AF7DE}" srcOrd="20" destOrd="0" presId="urn:microsoft.com/office/officeart/2005/8/layout/vList2"/>
    <dgm:cxn modelId="{4F6A4840-0509-43D6-AF60-57CA6E42D5A3}" type="presParOf" srcId="{B463FFE3-33C5-42F2-9947-83007F7C09C8}" destId="{CB679F72-10BF-49F4-B876-C3CDEA750A43}" srcOrd="21" destOrd="0" presId="urn:microsoft.com/office/officeart/2005/8/layout/vList2"/>
    <dgm:cxn modelId="{2F789E6E-B90A-4243-8D2E-238256529095}" type="presParOf" srcId="{B463FFE3-33C5-42F2-9947-83007F7C09C8}" destId="{F9A5FA6E-87C3-4D8D-9039-AD6D009DD164}" srcOrd="22" destOrd="0" presId="urn:microsoft.com/office/officeart/2005/8/layout/vList2"/>
    <dgm:cxn modelId="{E0287D08-93DD-4BA5-9703-373CF5B509F6}" type="presParOf" srcId="{B463FFE3-33C5-42F2-9947-83007F7C09C8}" destId="{A72CD4FD-DDEC-4441-83F4-B5A24124EA98}" srcOrd="23" destOrd="0" presId="urn:microsoft.com/office/officeart/2005/8/layout/vList2"/>
    <dgm:cxn modelId="{90E6D266-1E51-431F-A0A4-AFA8F44241F5}" type="presParOf" srcId="{B463FFE3-33C5-42F2-9947-83007F7C09C8}" destId="{8A0170C3-C4D6-4DF8-8DBF-7885F989039F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08D86-3649-476A-906B-E71983DE7D90}">
      <dsp:nvSpPr>
        <dsp:cNvPr id="0" name=""/>
        <dsp:cNvSpPr/>
      </dsp:nvSpPr>
      <dsp:spPr>
        <a:xfrm>
          <a:off x="0" y="548288"/>
          <a:ext cx="113284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D15A6-13F1-44C0-B594-0A19482FA756}">
      <dsp:nvSpPr>
        <dsp:cNvPr id="0" name=""/>
        <dsp:cNvSpPr/>
      </dsp:nvSpPr>
      <dsp:spPr>
        <a:xfrm>
          <a:off x="566420" y="46448"/>
          <a:ext cx="8361661" cy="100368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731" tIns="0" rIns="29973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Align core team (internal and external)</a:t>
          </a:r>
        </a:p>
      </dsp:txBody>
      <dsp:txXfrm>
        <a:off x="615416" y="95444"/>
        <a:ext cx="8263669" cy="905688"/>
      </dsp:txXfrm>
    </dsp:sp>
    <dsp:sp modelId="{106A29D5-70CC-4957-864E-36ACF76F793B}">
      <dsp:nvSpPr>
        <dsp:cNvPr id="0" name=""/>
        <dsp:cNvSpPr/>
      </dsp:nvSpPr>
      <dsp:spPr>
        <a:xfrm>
          <a:off x="0" y="2090528"/>
          <a:ext cx="113284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A844D-2E64-4D72-8353-94A0CBB81261}">
      <dsp:nvSpPr>
        <dsp:cNvPr id="0" name=""/>
        <dsp:cNvSpPr/>
      </dsp:nvSpPr>
      <dsp:spPr>
        <a:xfrm>
          <a:off x="566420" y="1588688"/>
          <a:ext cx="8363723" cy="100368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731" tIns="0" rIns="29973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Establish GDPR project plan</a:t>
          </a:r>
        </a:p>
      </dsp:txBody>
      <dsp:txXfrm>
        <a:off x="615416" y="1637684"/>
        <a:ext cx="8265731" cy="905688"/>
      </dsp:txXfrm>
    </dsp:sp>
    <dsp:sp modelId="{8FC70885-41BB-4F96-9EAC-9DEA6E73347A}">
      <dsp:nvSpPr>
        <dsp:cNvPr id="0" name=""/>
        <dsp:cNvSpPr/>
      </dsp:nvSpPr>
      <dsp:spPr>
        <a:xfrm>
          <a:off x="0" y="3632768"/>
          <a:ext cx="113284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34769-E748-4ACC-9E7C-EA94EB626570}">
      <dsp:nvSpPr>
        <dsp:cNvPr id="0" name=""/>
        <dsp:cNvSpPr/>
      </dsp:nvSpPr>
      <dsp:spPr>
        <a:xfrm>
          <a:off x="566420" y="3130928"/>
          <a:ext cx="8363723" cy="10036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731" tIns="0" rIns="29973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Obtain senior leadership approval</a:t>
          </a:r>
        </a:p>
      </dsp:txBody>
      <dsp:txXfrm>
        <a:off x="615416" y="3179924"/>
        <a:ext cx="8265731" cy="9056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A01BF-8215-468B-B38F-2FA881D45B42}">
      <dsp:nvSpPr>
        <dsp:cNvPr id="0" name=""/>
        <dsp:cNvSpPr/>
      </dsp:nvSpPr>
      <dsp:spPr>
        <a:xfrm rot="5400000">
          <a:off x="6818257" y="-2518714"/>
          <a:ext cx="1770109" cy="725017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Processing activities have to be planned, designed and performed with data security and, more generally, compliance with the GDPR in mind</a:t>
          </a:r>
        </a:p>
      </dsp:txBody>
      <dsp:txXfrm rot="-5400000">
        <a:off x="4078224" y="307729"/>
        <a:ext cx="7163766" cy="1597289"/>
      </dsp:txXfrm>
    </dsp:sp>
    <dsp:sp modelId="{9F162187-0163-4397-8B87-17F348269493}">
      <dsp:nvSpPr>
        <dsp:cNvPr id="0" name=""/>
        <dsp:cNvSpPr/>
      </dsp:nvSpPr>
      <dsp:spPr>
        <a:xfrm>
          <a:off x="0" y="55"/>
          <a:ext cx="4078224" cy="22126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Privacy by design</a:t>
          </a:r>
        </a:p>
      </dsp:txBody>
      <dsp:txXfrm>
        <a:off x="108012" y="108067"/>
        <a:ext cx="3862200" cy="1996613"/>
      </dsp:txXfrm>
    </dsp:sp>
    <dsp:sp modelId="{81A8AB3C-AE23-4611-A6DF-BB0AEC15729B}">
      <dsp:nvSpPr>
        <dsp:cNvPr id="0" name=""/>
        <dsp:cNvSpPr/>
      </dsp:nvSpPr>
      <dsp:spPr>
        <a:xfrm rot="5400000">
          <a:off x="6818257" y="-195444"/>
          <a:ext cx="1770109" cy="725017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By default, only personal data which are necessary for each specific purpose of the processing shall be processed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By default personal data are not made accessible without the individual's intervention to an indefinite number of individuals</a:t>
          </a:r>
        </a:p>
      </dsp:txBody>
      <dsp:txXfrm rot="-5400000">
        <a:off x="4078224" y="2630999"/>
        <a:ext cx="7163766" cy="1597289"/>
      </dsp:txXfrm>
    </dsp:sp>
    <dsp:sp modelId="{69379CF7-DEC2-4D5B-BB8B-746417B688BE}">
      <dsp:nvSpPr>
        <dsp:cNvPr id="0" name=""/>
        <dsp:cNvSpPr/>
      </dsp:nvSpPr>
      <dsp:spPr>
        <a:xfrm>
          <a:off x="0" y="2323324"/>
          <a:ext cx="4078224" cy="22126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Privacy by default</a:t>
          </a:r>
        </a:p>
      </dsp:txBody>
      <dsp:txXfrm>
        <a:off x="108012" y="2431336"/>
        <a:ext cx="3862200" cy="19966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661B4-EE54-4F11-92CC-FB51ACF1DAE0}">
      <dsp:nvSpPr>
        <dsp:cNvPr id="0" name=""/>
        <dsp:cNvSpPr/>
      </dsp:nvSpPr>
      <dsp:spPr>
        <a:xfrm>
          <a:off x="-6808775" y="-1041061"/>
          <a:ext cx="8103411" cy="8103411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FFF10-AEE3-4E67-B2A8-6B97A8B87FEE}">
      <dsp:nvSpPr>
        <dsp:cNvPr id="0" name=""/>
        <dsp:cNvSpPr/>
      </dsp:nvSpPr>
      <dsp:spPr>
        <a:xfrm>
          <a:off x="565403" y="376210"/>
          <a:ext cx="8843219" cy="7529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61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100" kern="1200" dirty="0"/>
            <a:t>Data </a:t>
          </a:r>
          <a:r>
            <a:rPr lang="hr-HR" sz="4100" kern="1200" dirty="0" err="1"/>
            <a:t>Loss</a:t>
          </a:r>
          <a:r>
            <a:rPr lang="hr-HR" sz="4100" kern="1200" dirty="0"/>
            <a:t> </a:t>
          </a:r>
          <a:r>
            <a:rPr lang="hr-HR" sz="4100" kern="1200" dirty="0" err="1"/>
            <a:t>Prevention</a:t>
          </a:r>
          <a:endParaRPr lang="en-US" sz="4100" kern="1200" dirty="0"/>
        </a:p>
      </dsp:txBody>
      <dsp:txXfrm>
        <a:off x="565403" y="376210"/>
        <a:ext cx="8843219" cy="752901"/>
      </dsp:txXfrm>
    </dsp:sp>
    <dsp:sp modelId="{462F2846-41F9-458D-8A32-F6CF5FB678F4}">
      <dsp:nvSpPr>
        <dsp:cNvPr id="0" name=""/>
        <dsp:cNvSpPr/>
      </dsp:nvSpPr>
      <dsp:spPr>
        <a:xfrm>
          <a:off x="94839" y="282097"/>
          <a:ext cx="941127" cy="941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700A8-4DC0-4AD8-8EE1-3651A2A761F1}">
      <dsp:nvSpPr>
        <dsp:cNvPr id="0" name=""/>
        <dsp:cNvSpPr/>
      </dsp:nvSpPr>
      <dsp:spPr>
        <a:xfrm>
          <a:off x="1104910" y="1505201"/>
          <a:ext cx="8303712" cy="7529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61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Pseudonymization </a:t>
          </a:r>
        </a:p>
      </dsp:txBody>
      <dsp:txXfrm>
        <a:off x="1104910" y="1505201"/>
        <a:ext cx="8303712" cy="752901"/>
      </dsp:txXfrm>
    </dsp:sp>
    <dsp:sp modelId="{CB48C11F-A919-44BE-AEA6-1D81EA819BB3}">
      <dsp:nvSpPr>
        <dsp:cNvPr id="0" name=""/>
        <dsp:cNvSpPr/>
      </dsp:nvSpPr>
      <dsp:spPr>
        <a:xfrm>
          <a:off x="634347" y="1411088"/>
          <a:ext cx="941127" cy="941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86B6B-C358-4D11-B66D-F21F49E0F8D9}">
      <dsp:nvSpPr>
        <dsp:cNvPr id="0" name=""/>
        <dsp:cNvSpPr/>
      </dsp:nvSpPr>
      <dsp:spPr>
        <a:xfrm>
          <a:off x="1270496" y="2634193"/>
          <a:ext cx="8138126" cy="7529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61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Network and endpoint security</a:t>
          </a:r>
        </a:p>
      </dsp:txBody>
      <dsp:txXfrm>
        <a:off x="1270496" y="2634193"/>
        <a:ext cx="8138126" cy="752901"/>
      </dsp:txXfrm>
    </dsp:sp>
    <dsp:sp modelId="{BDDFB15A-7C1F-4D1A-9114-291141A1343B}">
      <dsp:nvSpPr>
        <dsp:cNvPr id="0" name=""/>
        <dsp:cNvSpPr/>
      </dsp:nvSpPr>
      <dsp:spPr>
        <a:xfrm>
          <a:off x="799932" y="2540080"/>
          <a:ext cx="941127" cy="941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37DF-2EEF-456B-89D7-4799ADA1962B}">
      <dsp:nvSpPr>
        <dsp:cNvPr id="0" name=""/>
        <dsp:cNvSpPr/>
      </dsp:nvSpPr>
      <dsp:spPr>
        <a:xfrm>
          <a:off x="1104910" y="3763184"/>
          <a:ext cx="8303712" cy="7529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61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100" kern="1200" dirty="0"/>
            <a:t>File </a:t>
          </a:r>
          <a:r>
            <a:rPr lang="hr-HR" sz="4100" kern="1200" dirty="0" err="1"/>
            <a:t>sharing</a:t>
          </a:r>
          <a:endParaRPr lang="en-US" sz="4100" kern="1200" dirty="0"/>
        </a:p>
      </dsp:txBody>
      <dsp:txXfrm>
        <a:off x="1104910" y="3763184"/>
        <a:ext cx="8303712" cy="752901"/>
      </dsp:txXfrm>
    </dsp:sp>
    <dsp:sp modelId="{2F537A06-5675-4E92-8B40-90FF2711815B}">
      <dsp:nvSpPr>
        <dsp:cNvPr id="0" name=""/>
        <dsp:cNvSpPr/>
      </dsp:nvSpPr>
      <dsp:spPr>
        <a:xfrm>
          <a:off x="634347" y="3669071"/>
          <a:ext cx="941127" cy="941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80A98-9C16-4461-AADE-62E92E9FF09C}">
      <dsp:nvSpPr>
        <dsp:cNvPr id="0" name=""/>
        <dsp:cNvSpPr/>
      </dsp:nvSpPr>
      <dsp:spPr>
        <a:xfrm>
          <a:off x="565403" y="4892176"/>
          <a:ext cx="8843219" cy="7529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61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100" kern="1200" dirty="0" err="1"/>
            <a:t>Privileged</a:t>
          </a:r>
          <a:r>
            <a:rPr lang="hr-HR" sz="4100" kern="1200" dirty="0"/>
            <a:t> </a:t>
          </a:r>
          <a:r>
            <a:rPr lang="hr-HR" sz="4100" kern="1200" dirty="0" err="1"/>
            <a:t>account</a:t>
          </a:r>
          <a:r>
            <a:rPr lang="hr-HR" sz="4100" kern="1200" dirty="0"/>
            <a:t> management</a:t>
          </a:r>
          <a:endParaRPr lang="en-US" sz="4100" kern="1200" dirty="0"/>
        </a:p>
      </dsp:txBody>
      <dsp:txXfrm>
        <a:off x="565403" y="4892176"/>
        <a:ext cx="8843219" cy="752901"/>
      </dsp:txXfrm>
    </dsp:sp>
    <dsp:sp modelId="{220B95AB-FAD9-464E-B3B5-F2EE37E737EE}">
      <dsp:nvSpPr>
        <dsp:cNvPr id="0" name=""/>
        <dsp:cNvSpPr/>
      </dsp:nvSpPr>
      <dsp:spPr>
        <a:xfrm>
          <a:off x="94839" y="4798063"/>
          <a:ext cx="941127" cy="941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661B4-EE54-4F11-92CC-FB51ACF1DAE0}">
      <dsp:nvSpPr>
        <dsp:cNvPr id="0" name=""/>
        <dsp:cNvSpPr/>
      </dsp:nvSpPr>
      <dsp:spPr>
        <a:xfrm>
          <a:off x="-6808775" y="-1041061"/>
          <a:ext cx="8103411" cy="8103411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FFF10-AEE3-4E67-B2A8-6B97A8B87FEE}">
      <dsp:nvSpPr>
        <dsp:cNvPr id="0" name=""/>
        <dsp:cNvSpPr/>
      </dsp:nvSpPr>
      <dsp:spPr>
        <a:xfrm>
          <a:off x="565403" y="376210"/>
          <a:ext cx="8843219" cy="7529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61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100" kern="1200" dirty="0" err="1"/>
            <a:t>Automated</a:t>
          </a:r>
          <a:r>
            <a:rPr lang="hr-HR" sz="4100" kern="1200" dirty="0"/>
            <a:t> </a:t>
          </a:r>
          <a:r>
            <a:rPr lang="hr-HR" sz="4100" kern="1200" dirty="0" err="1"/>
            <a:t>tools</a:t>
          </a:r>
          <a:r>
            <a:rPr lang="hr-HR" sz="4100" kern="1200" dirty="0"/>
            <a:t> </a:t>
          </a:r>
          <a:endParaRPr lang="en-US" sz="4100" kern="1200" dirty="0"/>
        </a:p>
      </dsp:txBody>
      <dsp:txXfrm>
        <a:off x="565403" y="376210"/>
        <a:ext cx="8843219" cy="752901"/>
      </dsp:txXfrm>
    </dsp:sp>
    <dsp:sp modelId="{462F2846-41F9-458D-8A32-F6CF5FB678F4}">
      <dsp:nvSpPr>
        <dsp:cNvPr id="0" name=""/>
        <dsp:cNvSpPr/>
      </dsp:nvSpPr>
      <dsp:spPr>
        <a:xfrm>
          <a:off x="94839" y="282097"/>
          <a:ext cx="941127" cy="941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700A8-4DC0-4AD8-8EE1-3651A2A761F1}">
      <dsp:nvSpPr>
        <dsp:cNvPr id="0" name=""/>
        <dsp:cNvSpPr/>
      </dsp:nvSpPr>
      <dsp:spPr>
        <a:xfrm>
          <a:off x="1104910" y="1505201"/>
          <a:ext cx="8303712" cy="7529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61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Behavioral analytics </a:t>
          </a:r>
        </a:p>
      </dsp:txBody>
      <dsp:txXfrm>
        <a:off x="1104910" y="1505201"/>
        <a:ext cx="8303712" cy="752901"/>
      </dsp:txXfrm>
    </dsp:sp>
    <dsp:sp modelId="{CB48C11F-A919-44BE-AEA6-1D81EA819BB3}">
      <dsp:nvSpPr>
        <dsp:cNvPr id="0" name=""/>
        <dsp:cNvSpPr/>
      </dsp:nvSpPr>
      <dsp:spPr>
        <a:xfrm>
          <a:off x="634347" y="1411088"/>
          <a:ext cx="941127" cy="941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86B6B-C358-4D11-B66D-F21F49E0F8D9}">
      <dsp:nvSpPr>
        <dsp:cNvPr id="0" name=""/>
        <dsp:cNvSpPr/>
      </dsp:nvSpPr>
      <dsp:spPr>
        <a:xfrm>
          <a:off x="1270496" y="2634193"/>
          <a:ext cx="8138126" cy="7529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61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100" kern="1200" dirty="0"/>
            <a:t>Mobile Data Management</a:t>
          </a:r>
          <a:endParaRPr lang="en-US" sz="4100" kern="1200" dirty="0"/>
        </a:p>
      </dsp:txBody>
      <dsp:txXfrm>
        <a:off x="1270496" y="2634193"/>
        <a:ext cx="8138126" cy="752901"/>
      </dsp:txXfrm>
    </dsp:sp>
    <dsp:sp modelId="{BDDFB15A-7C1F-4D1A-9114-291141A1343B}">
      <dsp:nvSpPr>
        <dsp:cNvPr id="0" name=""/>
        <dsp:cNvSpPr/>
      </dsp:nvSpPr>
      <dsp:spPr>
        <a:xfrm>
          <a:off x="799932" y="2540080"/>
          <a:ext cx="941127" cy="941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42A2-EC0D-467D-A561-A392EE63FA81}">
      <dsp:nvSpPr>
        <dsp:cNvPr id="0" name=""/>
        <dsp:cNvSpPr/>
      </dsp:nvSpPr>
      <dsp:spPr>
        <a:xfrm>
          <a:off x="1104910" y="3763184"/>
          <a:ext cx="8303712" cy="7529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61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100" kern="1200" dirty="0"/>
            <a:t>Data </a:t>
          </a:r>
          <a:r>
            <a:rPr lang="hr-HR" sz="4100" kern="1200" dirty="0" err="1"/>
            <a:t>Export</a:t>
          </a:r>
          <a:endParaRPr lang="en-US" sz="4100" kern="1200" dirty="0"/>
        </a:p>
      </dsp:txBody>
      <dsp:txXfrm>
        <a:off x="1104910" y="3763184"/>
        <a:ext cx="8303712" cy="752901"/>
      </dsp:txXfrm>
    </dsp:sp>
    <dsp:sp modelId="{BB7CD228-4452-46FB-BF2D-74942A35F72D}">
      <dsp:nvSpPr>
        <dsp:cNvPr id="0" name=""/>
        <dsp:cNvSpPr/>
      </dsp:nvSpPr>
      <dsp:spPr>
        <a:xfrm>
          <a:off x="634347" y="3669071"/>
          <a:ext cx="941127" cy="941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F6E3B-3F05-4222-B78B-F234D2DD13F6}">
      <dsp:nvSpPr>
        <dsp:cNvPr id="0" name=""/>
        <dsp:cNvSpPr/>
      </dsp:nvSpPr>
      <dsp:spPr>
        <a:xfrm>
          <a:off x="565403" y="4892176"/>
          <a:ext cx="8843219" cy="7529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61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100" kern="1200" dirty="0"/>
            <a:t>Anti </a:t>
          </a:r>
          <a:r>
            <a:rPr lang="hr-HR" sz="4100" kern="1200" dirty="0" err="1"/>
            <a:t>malware</a:t>
          </a:r>
          <a:r>
            <a:rPr lang="hr-HR" sz="4100" kern="1200" dirty="0"/>
            <a:t> </a:t>
          </a:r>
          <a:r>
            <a:rPr lang="hr-HR" sz="4100" kern="1200" dirty="0" err="1"/>
            <a:t>and</a:t>
          </a:r>
          <a:r>
            <a:rPr lang="hr-HR" sz="4100" kern="1200" dirty="0"/>
            <a:t> </a:t>
          </a:r>
          <a:r>
            <a:rPr lang="hr-HR" sz="4100" kern="1200" dirty="0" err="1"/>
            <a:t>anti</a:t>
          </a:r>
          <a:r>
            <a:rPr lang="hr-HR" sz="4100" kern="1200" dirty="0"/>
            <a:t> </a:t>
          </a:r>
          <a:r>
            <a:rPr lang="hr-HR" sz="4100" kern="1200" dirty="0" err="1"/>
            <a:t>ransomware</a:t>
          </a:r>
          <a:endParaRPr lang="en-US" sz="4100" kern="1200" dirty="0"/>
        </a:p>
      </dsp:txBody>
      <dsp:txXfrm>
        <a:off x="565403" y="4892176"/>
        <a:ext cx="8843219" cy="752901"/>
      </dsp:txXfrm>
    </dsp:sp>
    <dsp:sp modelId="{3603B880-0894-4CDC-8A01-C2A5666B9269}">
      <dsp:nvSpPr>
        <dsp:cNvPr id="0" name=""/>
        <dsp:cNvSpPr/>
      </dsp:nvSpPr>
      <dsp:spPr>
        <a:xfrm>
          <a:off x="94839" y="4798063"/>
          <a:ext cx="941127" cy="941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A01BF-8215-468B-B38F-2FA881D45B42}">
      <dsp:nvSpPr>
        <dsp:cNvPr id="0" name=""/>
        <dsp:cNvSpPr/>
      </dsp:nvSpPr>
      <dsp:spPr>
        <a:xfrm rot="5400000">
          <a:off x="6818257" y="-2518714"/>
          <a:ext cx="1770109" cy="725017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FAQ page will be established, as well as google survey with multiple choices question regarding GDPR and personal data protection. </a:t>
          </a:r>
          <a:r>
            <a:rPr lang="hr-HR" sz="2400" kern="1200" dirty="0"/>
            <a:t>S</a:t>
          </a:r>
          <a:r>
            <a:rPr lang="en-US" sz="2400" kern="1200" dirty="0" err="1"/>
            <a:t>tatement</a:t>
          </a:r>
          <a:r>
            <a:rPr lang="en-US" sz="2400" kern="1200" dirty="0"/>
            <a:t> of GDPR awareness and education. </a:t>
          </a:r>
          <a:r>
            <a:rPr lang="hr-HR" sz="2400" kern="1200" dirty="0"/>
            <a:t>C</a:t>
          </a:r>
          <a:r>
            <a:rPr lang="en-US" sz="2400" kern="1200" dirty="0" err="1"/>
            <a:t>lear</a:t>
          </a:r>
          <a:r>
            <a:rPr lang="en-US" sz="2400" kern="1200" dirty="0"/>
            <a:t> obligations and accountabilities.</a:t>
          </a:r>
        </a:p>
      </dsp:txBody>
      <dsp:txXfrm rot="-5400000">
        <a:off x="4078224" y="307729"/>
        <a:ext cx="7163766" cy="1597289"/>
      </dsp:txXfrm>
    </dsp:sp>
    <dsp:sp modelId="{9F162187-0163-4397-8B87-17F348269493}">
      <dsp:nvSpPr>
        <dsp:cNvPr id="0" name=""/>
        <dsp:cNvSpPr/>
      </dsp:nvSpPr>
      <dsp:spPr>
        <a:xfrm>
          <a:off x="0" y="55"/>
          <a:ext cx="4078224" cy="22126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Employee awareness and education</a:t>
          </a:r>
        </a:p>
      </dsp:txBody>
      <dsp:txXfrm>
        <a:off x="108012" y="108067"/>
        <a:ext cx="3862200" cy="1996613"/>
      </dsp:txXfrm>
    </dsp:sp>
    <dsp:sp modelId="{81A8AB3C-AE23-4611-A6DF-BB0AEC15729B}">
      <dsp:nvSpPr>
        <dsp:cNvPr id="0" name=""/>
        <dsp:cNvSpPr/>
      </dsp:nvSpPr>
      <dsp:spPr>
        <a:xfrm rot="5400000">
          <a:off x="6818257" y="-195444"/>
          <a:ext cx="1770109" cy="725017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All other internal documents should be checked and harmonized with newly produced and GDPR requirements if that is not already done.</a:t>
          </a:r>
        </a:p>
      </dsp:txBody>
      <dsp:txXfrm rot="-5400000">
        <a:off x="4078224" y="2630999"/>
        <a:ext cx="7163766" cy="1597289"/>
      </dsp:txXfrm>
    </dsp:sp>
    <dsp:sp modelId="{69379CF7-DEC2-4D5B-BB8B-746417B688BE}">
      <dsp:nvSpPr>
        <dsp:cNvPr id="0" name=""/>
        <dsp:cNvSpPr/>
      </dsp:nvSpPr>
      <dsp:spPr>
        <a:xfrm>
          <a:off x="0" y="2323324"/>
          <a:ext cx="4078224" cy="22126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Internal documentation review</a:t>
          </a:r>
        </a:p>
      </dsp:txBody>
      <dsp:txXfrm>
        <a:off x="108012" y="2431336"/>
        <a:ext cx="3862200" cy="1996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9FFE2-8844-48B0-9482-5A84D6C25A61}">
      <dsp:nvSpPr>
        <dsp:cNvPr id="0" name=""/>
        <dsp:cNvSpPr/>
      </dsp:nvSpPr>
      <dsp:spPr>
        <a:xfrm>
          <a:off x="8424" y="771168"/>
          <a:ext cx="3648887" cy="42928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78B9B-869D-451E-B246-D106A060A338}">
      <dsp:nvSpPr>
        <dsp:cNvPr id="0" name=""/>
        <dsp:cNvSpPr/>
      </dsp:nvSpPr>
      <dsp:spPr>
        <a:xfrm>
          <a:off x="8424" y="932389"/>
          <a:ext cx="268060" cy="268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33F07-9061-4257-B3EB-02FB3968A85A}">
      <dsp:nvSpPr>
        <dsp:cNvPr id="0" name=""/>
        <dsp:cNvSpPr/>
      </dsp:nvSpPr>
      <dsp:spPr>
        <a:xfrm>
          <a:off x="8424" y="0"/>
          <a:ext cx="3648887" cy="77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Appointment</a:t>
          </a:r>
          <a:r>
            <a:rPr lang="hr-HR" sz="2400" kern="1200" dirty="0"/>
            <a:t> </a:t>
          </a:r>
          <a:r>
            <a:rPr lang="hr-HR" sz="2400" kern="1200" dirty="0" err="1"/>
            <a:t>of</a:t>
          </a:r>
          <a:r>
            <a:rPr lang="hr-HR" sz="2400" kern="1200" dirty="0"/>
            <a:t> </a:t>
          </a:r>
          <a:r>
            <a:rPr lang="hr-HR" sz="2400" kern="1200" dirty="0" err="1"/>
            <a:t>project</a:t>
          </a:r>
          <a:r>
            <a:rPr lang="hr-HR" sz="2400" kern="1200" dirty="0"/>
            <a:t> </a:t>
          </a:r>
          <a:r>
            <a:rPr lang="hr-HR" sz="2400" kern="1200" dirty="0" err="1"/>
            <a:t>team</a:t>
          </a:r>
          <a:endParaRPr lang="en-US" sz="2400" kern="1200" dirty="0"/>
        </a:p>
      </dsp:txBody>
      <dsp:txXfrm>
        <a:off x="8424" y="0"/>
        <a:ext cx="3648887" cy="771168"/>
      </dsp:txXfrm>
    </dsp:sp>
    <dsp:sp modelId="{7E3B1C5C-F914-47A0-9811-598A66A42864}">
      <dsp:nvSpPr>
        <dsp:cNvPr id="0" name=""/>
        <dsp:cNvSpPr/>
      </dsp:nvSpPr>
      <dsp:spPr>
        <a:xfrm>
          <a:off x="3839756" y="771168"/>
          <a:ext cx="3648887" cy="429280"/>
        </a:xfrm>
        <a:prstGeom prst="rect">
          <a:avLst/>
        </a:prstGeom>
        <a:solidFill>
          <a:schemeClr val="accent3">
            <a:shade val="80000"/>
            <a:hueOff val="96327"/>
            <a:satOff val="3123"/>
            <a:lumOff val="11739"/>
            <a:alphaOff val="0"/>
          </a:schemeClr>
        </a:solidFill>
        <a:ln w="25400" cap="flat" cmpd="sng" algn="ctr">
          <a:solidFill>
            <a:schemeClr val="accent3">
              <a:shade val="80000"/>
              <a:hueOff val="96327"/>
              <a:satOff val="3123"/>
              <a:lumOff val="117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5969D-7640-4032-ABE7-A94AC4F2CB8D}">
      <dsp:nvSpPr>
        <dsp:cNvPr id="0" name=""/>
        <dsp:cNvSpPr/>
      </dsp:nvSpPr>
      <dsp:spPr>
        <a:xfrm>
          <a:off x="3839756" y="932389"/>
          <a:ext cx="268060" cy="268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96327"/>
              <a:satOff val="3123"/>
              <a:lumOff val="117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17312-5389-4265-B97C-6ABA908F3AF4}">
      <dsp:nvSpPr>
        <dsp:cNvPr id="0" name=""/>
        <dsp:cNvSpPr/>
      </dsp:nvSpPr>
      <dsp:spPr>
        <a:xfrm>
          <a:off x="3839756" y="0"/>
          <a:ext cx="3648887" cy="77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Attending</a:t>
          </a:r>
          <a:r>
            <a:rPr lang="hr-HR" sz="2400" kern="1200" dirty="0"/>
            <a:t> </a:t>
          </a:r>
          <a:r>
            <a:rPr lang="hr-HR" sz="2400" kern="1200" dirty="0" err="1"/>
            <a:t>workshops</a:t>
          </a:r>
          <a:r>
            <a:rPr lang="hr-HR" sz="2400" kern="1200" dirty="0"/>
            <a:t> </a:t>
          </a:r>
          <a:r>
            <a:rPr lang="hr-HR" sz="2400" kern="1200" dirty="0" err="1"/>
            <a:t>and</a:t>
          </a:r>
          <a:r>
            <a:rPr lang="hr-HR" sz="2400" kern="1200" dirty="0"/>
            <a:t> </a:t>
          </a:r>
          <a:r>
            <a:rPr lang="hr-HR" sz="2400" kern="1200" dirty="0" err="1"/>
            <a:t>seminars</a:t>
          </a:r>
          <a:endParaRPr lang="en-US" sz="2400" kern="1200" dirty="0"/>
        </a:p>
      </dsp:txBody>
      <dsp:txXfrm>
        <a:off x="3839756" y="0"/>
        <a:ext cx="3648887" cy="771168"/>
      </dsp:txXfrm>
    </dsp:sp>
    <dsp:sp modelId="{B65A8220-49D2-4C91-9F30-B96C94187AB4}">
      <dsp:nvSpPr>
        <dsp:cNvPr id="0" name=""/>
        <dsp:cNvSpPr/>
      </dsp:nvSpPr>
      <dsp:spPr>
        <a:xfrm>
          <a:off x="3839756" y="1557230"/>
          <a:ext cx="268053" cy="268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EDF42-C29F-4D7A-B26C-2EC32BBF832C}">
      <dsp:nvSpPr>
        <dsp:cNvPr id="0" name=""/>
        <dsp:cNvSpPr/>
      </dsp:nvSpPr>
      <dsp:spPr>
        <a:xfrm>
          <a:off x="4095178" y="1378839"/>
          <a:ext cx="3393465" cy="624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GDPR </a:t>
          </a:r>
          <a:r>
            <a:rPr lang="hr-HR" sz="2400" kern="1200" dirty="0" err="1"/>
            <a:t>training</a:t>
          </a:r>
          <a:endParaRPr lang="en-US" sz="2400" kern="1200" dirty="0"/>
        </a:p>
      </dsp:txBody>
      <dsp:txXfrm>
        <a:off x="4095178" y="1378839"/>
        <a:ext cx="3393465" cy="624834"/>
      </dsp:txXfrm>
    </dsp:sp>
    <dsp:sp modelId="{DE29B5C4-350F-40DB-8FC3-482A5E5E1A3D}">
      <dsp:nvSpPr>
        <dsp:cNvPr id="0" name=""/>
        <dsp:cNvSpPr/>
      </dsp:nvSpPr>
      <dsp:spPr>
        <a:xfrm>
          <a:off x="3839756" y="2182064"/>
          <a:ext cx="268053" cy="268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64218"/>
              <a:satOff val="2082"/>
              <a:lumOff val="78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26E6B-B241-4F6F-85E3-07CAC4BBFE0E}">
      <dsp:nvSpPr>
        <dsp:cNvPr id="0" name=""/>
        <dsp:cNvSpPr/>
      </dsp:nvSpPr>
      <dsp:spPr>
        <a:xfrm>
          <a:off x="4095178" y="2003674"/>
          <a:ext cx="3393465" cy="624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GDPR </a:t>
          </a:r>
          <a:r>
            <a:rPr lang="hr-HR" sz="2400" kern="1200" dirty="0" err="1"/>
            <a:t>internal</a:t>
          </a:r>
          <a:r>
            <a:rPr lang="hr-HR" sz="2400" kern="1200" dirty="0"/>
            <a:t> workshop</a:t>
          </a:r>
          <a:endParaRPr lang="en-US" sz="2400" kern="1200" dirty="0"/>
        </a:p>
      </dsp:txBody>
      <dsp:txXfrm>
        <a:off x="4095178" y="2003674"/>
        <a:ext cx="3393465" cy="624834"/>
      </dsp:txXfrm>
    </dsp:sp>
    <dsp:sp modelId="{4818093C-7DFF-48AA-A330-F54342E96539}">
      <dsp:nvSpPr>
        <dsp:cNvPr id="0" name=""/>
        <dsp:cNvSpPr/>
      </dsp:nvSpPr>
      <dsp:spPr>
        <a:xfrm>
          <a:off x="7671087" y="771168"/>
          <a:ext cx="3648887" cy="429280"/>
        </a:xfrm>
        <a:prstGeom prst="rect">
          <a:avLst/>
        </a:prstGeom>
        <a:solidFill>
          <a:schemeClr val="accent3">
            <a:shade val="80000"/>
            <a:hueOff val="192654"/>
            <a:satOff val="6247"/>
            <a:lumOff val="23478"/>
            <a:alphaOff val="0"/>
          </a:schemeClr>
        </a:solidFill>
        <a:ln w="25400" cap="flat" cmpd="sng" algn="ctr">
          <a:solidFill>
            <a:schemeClr val="accent3">
              <a:shade val="80000"/>
              <a:hueOff val="192654"/>
              <a:satOff val="6247"/>
              <a:lumOff val="234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3F195-821F-439D-9A34-FDC523DE9256}">
      <dsp:nvSpPr>
        <dsp:cNvPr id="0" name=""/>
        <dsp:cNvSpPr/>
      </dsp:nvSpPr>
      <dsp:spPr>
        <a:xfrm>
          <a:off x="7671087" y="932389"/>
          <a:ext cx="268060" cy="268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92654"/>
              <a:satOff val="6247"/>
              <a:lumOff val="234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43148-E623-4108-8E34-F97C83E9ADB3}">
      <dsp:nvSpPr>
        <dsp:cNvPr id="0" name=""/>
        <dsp:cNvSpPr/>
      </dsp:nvSpPr>
      <dsp:spPr>
        <a:xfrm>
          <a:off x="7671087" y="0"/>
          <a:ext cx="3648887" cy="77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Appointment</a:t>
          </a:r>
          <a:r>
            <a:rPr lang="hr-HR" sz="2400" kern="1200" dirty="0"/>
            <a:t> </a:t>
          </a:r>
          <a:r>
            <a:rPr lang="hr-HR" sz="2400" kern="1200" dirty="0" err="1"/>
            <a:t>of</a:t>
          </a:r>
          <a:r>
            <a:rPr lang="hr-HR" sz="2400" kern="1200" dirty="0"/>
            <a:t>  DPO</a:t>
          </a:r>
          <a:endParaRPr lang="en-US" sz="2400" kern="1200" dirty="0"/>
        </a:p>
      </dsp:txBody>
      <dsp:txXfrm>
        <a:off x="7671087" y="0"/>
        <a:ext cx="3648887" cy="771168"/>
      </dsp:txXfrm>
    </dsp:sp>
    <dsp:sp modelId="{9259E59E-CCC1-44C0-B608-24AF98A1F2BA}">
      <dsp:nvSpPr>
        <dsp:cNvPr id="0" name=""/>
        <dsp:cNvSpPr/>
      </dsp:nvSpPr>
      <dsp:spPr>
        <a:xfrm>
          <a:off x="7671087" y="1557230"/>
          <a:ext cx="268053" cy="268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28436"/>
              <a:satOff val="4165"/>
              <a:lumOff val="156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D8EB4-7559-48F6-A4B4-174DACD3E540}">
      <dsp:nvSpPr>
        <dsp:cNvPr id="0" name=""/>
        <dsp:cNvSpPr/>
      </dsp:nvSpPr>
      <dsp:spPr>
        <a:xfrm>
          <a:off x="7926510" y="1378839"/>
          <a:ext cx="3393465" cy="624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GDPR </a:t>
          </a:r>
          <a:r>
            <a:rPr lang="hr-HR" sz="2400" kern="1200" dirty="0" err="1"/>
            <a:t>documentation</a:t>
          </a:r>
          <a:r>
            <a:rPr lang="hr-HR" sz="2400" kern="1200" dirty="0"/>
            <a:t> </a:t>
          </a:r>
          <a:r>
            <a:rPr lang="hr-HR" sz="2400" kern="1200" dirty="0" err="1"/>
            <a:t>study</a:t>
          </a:r>
          <a:endParaRPr lang="en-US" sz="2400" kern="1200" dirty="0"/>
        </a:p>
      </dsp:txBody>
      <dsp:txXfrm>
        <a:off x="7926510" y="1378839"/>
        <a:ext cx="3393465" cy="624834"/>
      </dsp:txXfrm>
    </dsp:sp>
    <dsp:sp modelId="{B2D4212B-3708-4B32-A9D2-EC09682BB508}">
      <dsp:nvSpPr>
        <dsp:cNvPr id="0" name=""/>
        <dsp:cNvSpPr/>
      </dsp:nvSpPr>
      <dsp:spPr>
        <a:xfrm>
          <a:off x="7671087" y="2182064"/>
          <a:ext cx="268053" cy="268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92654"/>
              <a:satOff val="6247"/>
              <a:lumOff val="234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7152F-FEDB-40F7-B939-4AB478D05541}">
      <dsp:nvSpPr>
        <dsp:cNvPr id="0" name=""/>
        <dsp:cNvSpPr/>
      </dsp:nvSpPr>
      <dsp:spPr>
        <a:xfrm>
          <a:off x="7926510" y="2003674"/>
          <a:ext cx="3393465" cy="624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Internal</a:t>
          </a:r>
          <a:r>
            <a:rPr lang="hr-HR" sz="2400" kern="1200" dirty="0"/>
            <a:t> </a:t>
          </a:r>
          <a:r>
            <a:rPr lang="hr-HR" sz="2400" kern="1200" dirty="0" err="1"/>
            <a:t>documentation</a:t>
          </a:r>
          <a:r>
            <a:rPr lang="hr-HR" sz="2400" kern="1200" dirty="0"/>
            <a:t> </a:t>
          </a:r>
          <a:r>
            <a:rPr lang="hr-HR" sz="2400" kern="1200" dirty="0" err="1"/>
            <a:t>review</a:t>
          </a:r>
          <a:endParaRPr lang="en-US" sz="2400" kern="1200" dirty="0"/>
        </a:p>
      </dsp:txBody>
      <dsp:txXfrm>
        <a:off x="7926510" y="2003674"/>
        <a:ext cx="3393465" cy="624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9FFE2-8844-48B0-9482-5A84D6C25A61}">
      <dsp:nvSpPr>
        <dsp:cNvPr id="0" name=""/>
        <dsp:cNvSpPr/>
      </dsp:nvSpPr>
      <dsp:spPr>
        <a:xfrm>
          <a:off x="8424" y="771168"/>
          <a:ext cx="3648887" cy="42928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78B9B-869D-451E-B246-D106A060A338}">
      <dsp:nvSpPr>
        <dsp:cNvPr id="0" name=""/>
        <dsp:cNvSpPr/>
      </dsp:nvSpPr>
      <dsp:spPr>
        <a:xfrm>
          <a:off x="8424" y="932389"/>
          <a:ext cx="268060" cy="268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33F07-9061-4257-B3EB-02FB3968A85A}">
      <dsp:nvSpPr>
        <dsp:cNvPr id="0" name=""/>
        <dsp:cNvSpPr/>
      </dsp:nvSpPr>
      <dsp:spPr>
        <a:xfrm>
          <a:off x="8424" y="0"/>
          <a:ext cx="3648887" cy="77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High</a:t>
          </a:r>
          <a:r>
            <a:rPr lang="hr-HR" sz="2400" kern="1200" dirty="0"/>
            <a:t> </a:t>
          </a:r>
          <a:r>
            <a:rPr lang="hr-HR" sz="2400" kern="1200" dirty="0" err="1"/>
            <a:t>level</a:t>
          </a:r>
          <a:r>
            <a:rPr lang="hr-HR" sz="2400" kern="1200" dirty="0"/>
            <a:t> plan</a:t>
          </a:r>
          <a:endParaRPr lang="en-US" sz="2400" kern="1200" dirty="0"/>
        </a:p>
      </dsp:txBody>
      <dsp:txXfrm>
        <a:off x="8424" y="0"/>
        <a:ext cx="3648887" cy="771168"/>
      </dsp:txXfrm>
    </dsp:sp>
    <dsp:sp modelId="{1982EEF5-B744-4270-95D5-433761818E76}">
      <dsp:nvSpPr>
        <dsp:cNvPr id="0" name=""/>
        <dsp:cNvSpPr/>
      </dsp:nvSpPr>
      <dsp:spPr>
        <a:xfrm>
          <a:off x="8424" y="1557230"/>
          <a:ext cx="268053" cy="268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6C1E7-D4F1-402F-9A8B-EB1346259BDD}">
      <dsp:nvSpPr>
        <dsp:cNvPr id="0" name=""/>
        <dsp:cNvSpPr/>
      </dsp:nvSpPr>
      <dsp:spPr>
        <a:xfrm>
          <a:off x="263846" y="1378839"/>
          <a:ext cx="3393465" cy="624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Coordination</a:t>
          </a:r>
          <a:r>
            <a:rPr lang="hr-HR" sz="2400" kern="1200" dirty="0"/>
            <a:t> </a:t>
          </a:r>
          <a:r>
            <a:rPr lang="hr-HR" sz="2400" kern="1200" dirty="0" err="1"/>
            <a:t>meeting</a:t>
          </a:r>
          <a:endParaRPr lang="en-US" sz="2400" kern="1200" dirty="0"/>
        </a:p>
      </dsp:txBody>
      <dsp:txXfrm>
        <a:off x="263846" y="1378839"/>
        <a:ext cx="3393465" cy="624834"/>
      </dsp:txXfrm>
    </dsp:sp>
    <dsp:sp modelId="{7E3B1C5C-F914-47A0-9811-598A66A42864}">
      <dsp:nvSpPr>
        <dsp:cNvPr id="0" name=""/>
        <dsp:cNvSpPr/>
      </dsp:nvSpPr>
      <dsp:spPr>
        <a:xfrm>
          <a:off x="3839756" y="771168"/>
          <a:ext cx="3648887" cy="429280"/>
        </a:xfrm>
        <a:prstGeom prst="rect">
          <a:avLst/>
        </a:prstGeom>
        <a:solidFill>
          <a:schemeClr val="accent3">
            <a:shade val="80000"/>
            <a:hueOff val="96327"/>
            <a:satOff val="3123"/>
            <a:lumOff val="11739"/>
            <a:alphaOff val="0"/>
          </a:schemeClr>
        </a:solidFill>
        <a:ln w="25400" cap="flat" cmpd="sng" algn="ctr">
          <a:solidFill>
            <a:schemeClr val="accent3">
              <a:shade val="80000"/>
              <a:hueOff val="96327"/>
              <a:satOff val="3123"/>
              <a:lumOff val="117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5969D-7640-4032-ABE7-A94AC4F2CB8D}">
      <dsp:nvSpPr>
        <dsp:cNvPr id="0" name=""/>
        <dsp:cNvSpPr/>
      </dsp:nvSpPr>
      <dsp:spPr>
        <a:xfrm>
          <a:off x="3839756" y="932389"/>
          <a:ext cx="268060" cy="268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96327"/>
              <a:satOff val="3123"/>
              <a:lumOff val="117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17312-5389-4265-B97C-6ABA908F3AF4}">
      <dsp:nvSpPr>
        <dsp:cNvPr id="0" name=""/>
        <dsp:cNvSpPr/>
      </dsp:nvSpPr>
      <dsp:spPr>
        <a:xfrm>
          <a:off x="3839756" y="0"/>
          <a:ext cx="3648887" cy="77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Maping</a:t>
          </a:r>
          <a:r>
            <a:rPr lang="hr-HR" sz="2400" kern="1200" dirty="0"/>
            <a:t> data</a:t>
          </a:r>
          <a:endParaRPr lang="en-US" sz="2400" kern="1200" dirty="0"/>
        </a:p>
      </dsp:txBody>
      <dsp:txXfrm>
        <a:off x="3839756" y="0"/>
        <a:ext cx="3648887" cy="771168"/>
      </dsp:txXfrm>
    </dsp:sp>
    <dsp:sp modelId="{FDE7CF00-9019-47E0-83EB-D4D930935FEA}">
      <dsp:nvSpPr>
        <dsp:cNvPr id="0" name=""/>
        <dsp:cNvSpPr/>
      </dsp:nvSpPr>
      <dsp:spPr>
        <a:xfrm>
          <a:off x="3839756" y="1557230"/>
          <a:ext cx="268053" cy="268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64218"/>
              <a:satOff val="2082"/>
              <a:lumOff val="78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081F9-D741-4BCB-A8B5-6270ECC7F88D}">
      <dsp:nvSpPr>
        <dsp:cNvPr id="0" name=""/>
        <dsp:cNvSpPr/>
      </dsp:nvSpPr>
      <dsp:spPr>
        <a:xfrm>
          <a:off x="4095178" y="1378839"/>
          <a:ext cx="3393465" cy="624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Personal data workshop</a:t>
          </a:r>
          <a:endParaRPr lang="en-US" sz="2400" kern="1200" dirty="0"/>
        </a:p>
      </dsp:txBody>
      <dsp:txXfrm>
        <a:off x="4095178" y="1378839"/>
        <a:ext cx="3393465" cy="624834"/>
      </dsp:txXfrm>
    </dsp:sp>
    <dsp:sp modelId="{B65A8220-49D2-4C91-9F30-B96C94187AB4}">
      <dsp:nvSpPr>
        <dsp:cNvPr id="0" name=""/>
        <dsp:cNvSpPr/>
      </dsp:nvSpPr>
      <dsp:spPr>
        <a:xfrm>
          <a:off x="3839756" y="2182064"/>
          <a:ext cx="268053" cy="268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28436"/>
              <a:satOff val="4165"/>
              <a:lumOff val="156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EDF42-C29F-4D7A-B26C-2EC32BBF832C}">
      <dsp:nvSpPr>
        <dsp:cNvPr id="0" name=""/>
        <dsp:cNvSpPr/>
      </dsp:nvSpPr>
      <dsp:spPr>
        <a:xfrm>
          <a:off x="4095178" y="2003674"/>
          <a:ext cx="3393465" cy="624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Personal data </a:t>
          </a:r>
          <a:r>
            <a:rPr lang="hr-HR" sz="2400" kern="1200" dirty="0" err="1"/>
            <a:t>maping</a:t>
          </a:r>
          <a:endParaRPr lang="en-US" sz="2400" kern="1200" dirty="0"/>
        </a:p>
      </dsp:txBody>
      <dsp:txXfrm>
        <a:off x="4095178" y="2003674"/>
        <a:ext cx="3393465" cy="624834"/>
      </dsp:txXfrm>
    </dsp:sp>
    <dsp:sp modelId="{DE29B5C4-350F-40DB-8FC3-482A5E5E1A3D}">
      <dsp:nvSpPr>
        <dsp:cNvPr id="0" name=""/>
        <dsp:cNvSpPr/>
      </dsp:nvSpPr>
      <dsp:spPr>
        <a:xfrm>
          <a:off x="3839756" y="2806898"/>
          <a:ext cx="268053" cy="268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92654"/>
              <a:satOff val="6247"/>
              <a:lumOff val="234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26E6B-B241-4F6F-85E3-07CAC4BBFE0E}">
      <dsp:nvSpPr>
        <dsp:cNvPr id="0" name=""/>
        <dsp:cNvSpPr/>
      </dsp:nvSpPr>
      <dsp:spPr>
        <a:xfrm>
          <a:off x="4095178" y="2628508"/>
          <a:ext cx="3393465" cy="624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Data processing </a:t>
          </a:r>
          <a:r>
            <a:rPr lang="hr-HR" sz="2400" kern="1200" dirty="0" err="1"/>
            <a:t>records</a:t>
          </a:r>
          <a:endParaRPr lang="en-US" sz="2400" kern="1200" dirty="0"/>
        </a:p>
      </dsp:txBody>
      <dsp:txXfrm>
        <a:off x="4095178" y="2628508"/>
        <a:ext cx="3393465" cy="624834"/>
      </dsp:txXfrm>
    </dsp:sp>
    <dsp:sp modelId="{4818093C-7DFF-48AA-A330-F54342E96539}">
      <dsp:nvSpPr>
        <dsp:cNvPr id="0" name=""/>
        <dsp:cNvSpPr/>
      </dsp:nvSpPr>
      <dsp:spPr>
        <a:xfrm>
          <a:off x="7671087" y="771168"/>
          <a:ext cx="3648887" cy="429280"/>
        </a:xfrm>
        <a:prstGeom prst="rect">
          <a:avLst/>
        </a:prstGeom>
        <a:solidFill>
          <a:schemeClr val="accent3">
            <a:shade val="80000"/>
            <a:hueOff val="192654"/>
            <a:satOff val="6247"/>
            <a:lumOff val="23478"/>
            <a:alphaOff val="0"/>
          </a:schemeClr>
        </a:solidFill>
        <a:ln w="25400" cap="flat" cmpd="sng" algn="ctr">
          <a:solidFill>
            <a:schemeClr val="accent3">
              <a:shade val="80000"/>
              <a:hueOff val="192654"/>
              <a:satOff val="6247"/>
              <a:lumOff val="234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3F195-821F-439D-9A34-FDC523DE9256}">
      <dsp:nvSpPr>
        <dsp:cNvPr id="0" name=""/>
        <dsp:cNvSpPr/>
      </dsp:nvSpPr>
      <dsp:spPr>
        <a:xfrm>
          <a:off x="7671087" y="932389"/>
          <a:ext cx="268060" cy="268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92654"/>
              <a:satOff val="6247"/>
              <a:lumOff val="234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43148-E623-4108-8E34-F97C83E9ADB3}">
      <dsp:nvSpPr>
        <dsp:cNvPr id="0" name=""/>
        <dsp:cNvSpPr/>
      </dsp:nvSpPr>
      <dsp:spPr>
        <a:xfrm>
          <a:off x="7671087" y="0"/>
          <a:ext cx="3648887" cy="77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Work</a:t>
          </a:r>
          <a:r>
            <a:rPr lang="hr-HR" sz="2400" kern="1200" dirty="0"/>
            <a:t> </a:t>
          </a:r>
          <a:r>
            <a:rPr lang="hr-HR" sz="2400" kern="1200" dirty="0" err="1"/>
            <a:t>packages</a:t>
          </a:r>
          <a:endParaRPr lang="en-US" sz="2400" kern="1200" dirty="0"/>
        </a:p>
      </dsp:txBody>
      <dsp:txXfrm>
        <a:off x="7671087" y="0"/>
        <a:ext cx="3648887" cy="771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4F559-6681-4AC1-826B-471A297DE97C}">
      <dsp:nvSpPr>
        <dsp:cNvPr id="0" name=""/>
        <dsp:cNvSpPr/>
      </dsp:nvSpPr>
      <dsp:spPr>
        <a:xfrm>
          <a:off x="849629" y="0"/>
          <a:ext cx="9629140" cy="453601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1D0F3-E1D7-4CF4-906B-3D6CA967C70F}">
      <dsp:nvSpPr>
        <dsp:cNvPr id="0" name=""/>
        <dsp:cNvSpPr/>
      </dsp:nvSpPr>
      <dsp:spPr>
        <a:xfrm>
          <a:off x="12169" y="1360805"/>
          <a:ext cx="3646328" cy="1814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Scoping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 "staging the map" – prepare a project plan and the necessary tools and materials bespoke to your needs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 questionnaires/templates/guidance documents </a:t>
          </a:r>
        </a:p>
      </dsp:txBody>
      <dsp:txXfrm>
        <a:off x="100741" y="1449377"/>
        <a:ext cx="3469184" cy="1637262"/>
      </dsp:txXfrm>
    </dsp:sp>
    <dsp:sp modelId="{1D7D7443-5D03-42CF-907F-71FF8CA8D3CC}">
      <dsp:nvSpPr>
        <dsp:cNvPr id="0" name=""/>
        <dsp:cNvSpPr/>
      </dsp:nvSpPr>
      <dsp:spPr>
        <a:xfrm>
          <a:off x="3841035" y="1360805"/>
          <a:ext cx="3646328" cy="1814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Information Collection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 via questionnaires/interviews collect all required information in order to generate a record of processing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 Consider internal and external resource required for this phase</a:t>
          </a:r>
        </a:p>
      </dsp:txBody>
      <dsp:txXfrm>
        <a:off x="3929607" y="1449377"/>
        <a:ext cx="3469184" cy="1637262"/>
      </dsp:txXfrm>
    </dsp:sp>
    <dsp:sp modelId="{279076AE-7691-4EFF-B582-02476242967F}">
      <dsp:nvSpPr>
        <dsp:cNvPr id="0" name=""/>
        <dsp:cNvSpPr/>
      </dsp:nvSpPr>
      <dsp:spPr>
        <a:xfrm>
          <a:off x="7669902" y="1360805"/>
          <a:ext cx="3646328" cy="1814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Information Analysis &amp; Mapping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 based on the information collected and your specific needs, produce data flow maps and analysis to best record and visualise your organization's data processing activities.</a:t>
          </a:r>
        </a:p>
      </dsp:txBody>
      <dsp:txXfrm>
        <a:off x="7758474" y="1449377"/>
        <a:ext cx="3469184" cy="16372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DE4CD-6372-4B9A-8D0C-68DDFAA1008C}">
      <dsp:nvSpPr>
        <dsp:cNvPr id="0" name=""/>
        <dsp:cNvSpPr/>
      </dsp:nvSpPr>
      <dsp:spPr>
        <a:xfrm>
          <a:off x="5310" y="433494"/>
          <a:ext cx="2035571" cy="8142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Who</a:t>
          </a:r>
        </a:p>
      </dsp:txBody>
      <dsp:txXfrm>
        <a:off x="5310" y="433494"/>
        <a:ext cx="2035571" cy="814228"/>
      </dsp:txXfrm>
    </dsp:sp>
    <dsp:sp modelId="{16EB89A8-7423-45EE-93C7-D96082E870E6}">
      <dsp:nvSpPr>
        <dsp:cNvPr id="0" name=""/>
        <dsp:cNvSpPr/>
      </dsp:nvSpPr>
      <dsp:spPr>
        <a:xfrm>
          <a:off x="5310" y="1247722"/>
          <a:ext cx="2035571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are we? are our data subjects? has access to personal data?</a:t>
          </a:r>
        </a:p>
      </dsp:txBody>
      <dsp:txXfrm>
        <a:off x="5310" y="1247722"/>
        <a:ext cx="2035571" cy="2854800"/>
      </dsp:txXfrm>
    </dsp:sp>
    <dsp:sp modelId="{8097C1D9-9AFB-476F-A2CC-4413AAE572C6}">
      <dsp:nvSpPr>
        <dsp:cNvPr id="0" name=""/>
        <dsp:cNvSpPr/>
      </dsp:nvSpPr>
      <dsp:spPr>
        <a:xfrm>
          <a:off x="2325862" y="433494"/>
          <a:ext cx="2035571" cy="8142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Where</a:t>
          </a:r>
        </a:p>
      </dsp:txBody>
      <dsp:txXfrm>
        <a:off x="2325862" y="433494"/>
        <a:ext cx="2035571" cy="814228"/>
      </dsp:txXfrm>
    </dsp:sp>
    <dsp:sp modelId="{7CFB9F5C-1CE6-41E0-83F8-272499A7B0BC}">
      <dsp:nvSpPr>
        <dsp:cNvPr id="0" name=""/>
        <dsp:cNvSpPr/>
      </dsp:nvSpPr>
      <dsp:spPr>
        <a:xfrm>
          <a:off x="2325862" y="1247722"/>
          <a:ext cx="2035571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do we keep their personal data? do we transfer personal data to?</a:t>
          </a:r>
        </a:p>
      </dsp:txBody>
      <dsp:txXfrm>
        <a:off x="2325862" y="1247722"/>
        <a:ext cx="2035571" cy="2854800"/>
      </dsp:txXfrm>
    </dsp:sp>
    <dsp:sp modelId="{846CCC4D-64E8-485F-B2DD-9CA26B5D8DFA}">
      <dsp:nvSpPr>
        <dsp:cNvPr id="0" name=""/>
        <dsp:cNvSpPr/>
      </dsp:nvSpPr>
      <dsp:spPr>
        <a:xfrm>
          <a:off x="4646414" y="433494"/>
          <a:ext cx="2035571" cy="8142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Why</a:t>
          </a:r>
        </a:p>
      </dsp:txBody>
      <dsp:txXfrm>
        <a:off x="4646414" y="433494"/>
        <a:ext cx="2035571" cy="814228"/>
      </dsp:txXfrm>
    </dsp:sp>
    <dsp:sp modelId="{6BA47D3E-018B-4110-8910-2A1702A8EC49}">
      <dsp:nvSpPr>
        <dsp:cNvPr id="0" name=""/>
        <dsp:cNvSpPr/>
      </dsp:nvSpPr>
      <dsp:spPr>
        <a:xfrm>
          <a:off x="4646414" y="1247722"/>
          <a:ext cx="2035571" cy="2854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is personal data under our control?</a:t>
          </a:r>
        </a:p>
      </dsp:txBody>
      <dsp:txXfrm>
        <a:off x="4646414" y="1247722"/>
        <a:ext cx="2035571" cy="2854800"/>
      </dsp:txXfrm>
    </dsp:sp>
    <dsp:sp modelId="{DBF2BEA0-FB58-43D9-B001-026B5303575C}">
      <dsp:nvSpPr>
        <dsp:cNvPr id="0" name=""/>
        <dsp:cNvSpPr/>
      </dsp:nvSpPr>
      <dsp:spPr>
        <a:xfrm>
          <a:off x="6966966" y="433494"/>
          <a:ext cx="2035571" cy="8142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When</a:t>
          </a:r>
        </a:p>
      </dsp:txBody>
      <dsp:txXfrm>
        <a:off x="6966966" y="433494"/>
        <a:ext cx="2035571" cy="814228"/>
      </dsp:txXfrm>
    </dsp:sp>
    <dsp:sp modelId="{EC14A555-8AF3-4751-9AE6-8783BE397499}">
      <dsp:nvSpPr>
        <dsp:cNvPr id="0" name=""/>
        <dsp:cNvSpPr/>
      </dsp:nvSpPr>
      <dsp:spPr>
        <a:xfrm>
          <a:off x="6966966" y="1247722"/>
          <a:ext cx="2035571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are we keeping personal data until? do we share personal data with others?</a:t>
          </a:r>
        </a:p>
      </dsp:txBody>
      <dsp:txXfrm>
        <a:off x="6966966" y="1247722"/>
        <a:ext cx="2035571" cy="2854800"/>
      </dsp:txXfrm>
    </dsp:sp>
    <dsp:sp modelId="{A7586804-51BD-492D-8E80-C67069CB93D5}">
      <dsp:nvSpPr>
        <dsp:cNvPr id="0" name=""/>
        <dsp:cNvSpPr/>
      </dsp:nvSpPr>
      <dsp:spPr>
        <a:xfrm>
          <a:off x="9287517" y="433494"/>
          <a:ext cx="2035571" cy="8142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What</a:t>
          </a:r>
        </a:p>
      </dsp:txBody>
      <dsp:txXfrm>
        <a:off x="9287517" y="433494"/>
        <a:ext cx="2035571" cy="814228"/>
      </dsp:txXfrm>
    </dsp:sp>
    <dsp:sp modelId="{EF440364-C833-4D83-9DBE-5F0B7583E449}">
      <dsp:nvSpPr>
        <dsp:cNvPr id="0" name=""/>
        <dsp:cNvSpPr/>
      </dsp:nvSpPr>
      <dsp:spPr>
        <a:xfrm>
          <a:off x="9287517" y="1247722"/>
          <a:ext cx="2035571" cy="285480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mechanisms do we have in place to safeguard personal data?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9287517" y="1247722"/>
        <a:ext cx="2035571" cy="2854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9FFE2-8844-48B0-9482-5A84D6C25A61}">
      <dsp:nvSpPr>
        <dsp:cNvPr id="0" name=""/>
        <dsp:cNvSpPr/>
      </dsp:nvSpPr>
      <dsp:spPr>
        <a:xfrm>
          <a:off x="8424" y="771168"/>
          <a:ext cx="3648887" cy="42928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78B9B-869D-451E-B246-D106A060A338}">
      <dsp:nvSpPr>
        <dsp:cNvPr id="0" name=""/>
        <dsp:cNvSpPr/>
      </dsp:nvSpPr>
      <dsp:spPr>
        <a:xfrm>
          <a:off x="8424" y="932389"/>
          <a:ext cx="268060" cy="268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33F07-9061-4257-B3EB-02FB3968A85A}">
      <dsp:nvSpPr>
        <dsp:cNvPr id="0" name=""/>
        <dsp:cNvSpPr/>
      </dsp:nvSpPr>
      <dsp:spPr>
        <a:xfrm>
          <a:off x="8424" y="0"/>
          <a:ext cx="3648887" cy="77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Data processing </a:t>
          </a:r>
          <a:r>
            <a:rPr lang="hr-HR" sz="2400" kern="1200" dirty="0" err="1"/>
            <a:t>records</a:t>
          </a:r>
          <a:r>
            <a:rPr lang="hr-HR" sz="2400" kern="1200" dirty="0"/>
            <a:t> </a:t>
          </a:r>
          <a:r>
            <a:rPr lang="hr-HR" sz="2400" kern="1200" dirty="0" err="1"/>
            <a:t>analyse</a:t>
          </a:r>
          <a:endParaRPr lang="en-US" sz="2400" kern="1200" dirty="0"/>
        </a:p>
      </dsp:txBody>
      <dsp:txXfrm>
        <a:off x="8424" y="0"/>
        <a:ext cx="3648887" cy="771168"/>
      </dsp:txXfrm>
    </dsp:sp>
    <dsp:sp modelId="{1982EEF5-B744-4270-95D5-433761818E76}">
      <dsp:nvSpPr>
        <dsp:cNvPr id="0" name=""/>
        <dsp:cNvSpPr/>
      </dsp:nvSpPr>
      <dsp:spPr>
        <a:xfrm>
          <a:off x="8424" y="1557230"/>
          <a:ext cx="268053" cy="268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6C1E7-D4F1-402F-9A8B-EB1346259BDD}">
      <dsp:nvSpPr>
        <dsp:cNvPr id="0" name=""/>
        <dsp:cNvSpPr/>
      </dsp:nvSpPr>
      <dsp:spPr>
        <a:xfrm>
          <a:off x="263846" y="1378839"/>
          <a:ext cx="3393465" cy="624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Coordination</a:t>
          </a:r>
          <a:r>
            <a:rPr lang="hr-HR" sz="2400" kern="1200" dirty="0"/>
            <a:t> </a:t>
          </a:r>
          <a:r>
            <a:rPr lang="hr-HR" sz="2400" kern="1200" dirty="0" err="1"/>
            <a:t>meeting</a:t>
          </a:r>
          <a:endParaRPr lang="en-US" sz="2400" kern="1200" dirty="0"/>
        </a:p>
      </dsp:txBody>
      <dsp:txXfrm>
        <a:off x="263846" y="1378839"/>
        <a:ext cx="3393465" cy="624834"/>
      </dsp:txXfrm>
    </dsp:sp>
    <dsp:sp modelId="{7E3B1C5C-F914-47A0-9811-598A66A42864}">
      <dsp:nvSpPr>
        <dsp:cNvPr id="0" name=""/>
        <dsp:cNvSpPr/>
      </dsp:nvSpPr>
      <dsp:spPr>
        <a:xfrm>
          <a:off x="3839756" y="771168"/>
          <a:ext cx="3648887" cy="429280"/>
        </a:xfrm>
        <a:prstGeom prst="rect">
          <a:avLst/>
        </a:prstGeom>
        <a:solidFill>
          <a:schemeClr val="accent3">
            <a:shade val="80000"/>
            <a:hueOff val="96327"/>
            <a:satOff val="3123"/>
            <a:lumOff val="11739"/>
            <a:alphaOff val="0"/>
          </a:schemeClr>
        </a:solidFill>
        <a:ln w="25400" cap="flat" cmpd="sng" algn="ctr">
          <a:solidFill>
            <a:schemeClr val="accent3">
              <a:shade val="80000"/>
              <a:hueOff val="96327"/>
              <a:satOff val="3123"/>
              <a:lumOff val="117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5969D-7640-4032-ABE7-A94AC4F2CB8D}">
      <dsp:nvSpPr>
        <dsp:cNvPr id="0" name=""/>
        <dsp:cNvSpPr/>
      </dsp:nvSpPr>
      <dsp:spPr>
        <a:xfrm>
          <a:off x="3839756" y="932389"/>
          <a:ext cx="268060" cy="268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96327"/>
              <a:satOff val="3123"/>
              <a:lumOff val="117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17312-5389-4265-B97C-6ABA908F3AF4}">
      <dsp:nvSpPr>
        <dsp:cNvPr id="0" name=""/>
        <dsp:cNvSpPr/>
      </dsp:nvSpPr>
      <dsp:spPr>
        <a:xfrm>
          <a:off x="3839756" y="0"/>
          <a:ext cx="3648887" cy="77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DPIA</a:t>
          </a:r>
          <a:endParaRPr lang="en-US" sz="2400" kern="1200" dirty="0"/>
        </a:p>
      </dsp:txBody>
      <dsp:txXfrm>
        <a:off x="3839756" y="0"/>
        <a:ext cx="3648887" cy="771168"/>
      </dsp:txXfrm>
    </dsp:sp>
    <dsp:sp modelId="{FDE7CF00-9019-47E0-83EB-D4D930935FEA}">
      <dsp:nvSpPr>
        <dsp:cNvPr id="0" name=""/>
        <dsp:cNvSpPr/>
      </dsp:nvSpPr>
      <dsp:spPr>
        <a:xfrm>
          <a:off x="3839756" y="1557230"/>
          <a:ext cx="268053" cy="268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48164"/>
              <a:satOff val="1562"/>
              <a:lumOff val="58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081F9-D741-4BCB-A8B5-6270ECC7F88D}">
      <dsp:nvSpPr>
        <dsp:cNvPr id="0" name=""/>
        <dsp:cNvSpPr/>
      </dsp:nvSpPr>
      <dsp:spPr>
        <a:xfrm>
          <a:off x="4095178" y="1378839"/>
          <a:ext cx="3393465" cy="624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Interviews</a:t>
          </a:r>
          <a:endParaRPr lang="en-US" sz="2400" kern="1200" dirty="0"/>
        </a:p>
      </dsp:txBody>
      <dsp:txXfrm>
        <a:off x="4095178" y="1378839"/>
        <a:ext cx="3393465" cy="624834"/>
      </dsp:txXfrm>
    </dsp:sp>
    <dsp:sp modelId="{B65A8220-49D2-4C91-9F30-B96C94187AB4}">
      <dsp:nvSpPr>
        <dsp:cNvPr id="0" name=""/>
        <dsp:cNvSpPr/>
      </dsp:nvSpPr>
      <dsp:spPr>
        <a:xfrm>
          <a:off x="3839756" y="2182064"/>
          <a:ext cx="268053" cy="268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96327"/>
              <a:satOff val="3123"/>
              <a:lumOff val="117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EDF42-C29F-4D7A-B26C-2EC32BBF832C}">
      <dsp:nvSpPr>
        <dsp:cNvPr id="0" name=""/>
        <dsp:cNvSpPr/>
      </dsp:nvSpPr>
      <dsp:spPr>
        <a:xfrm>
          <a:off x="4095178" y="2003674"/>
          <a:ext cx="3393465" cy="624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Personal data </a:t>
          </a:r>
          <a:r>
            <a:rPr lang="hr-HR" sz="2400" kern="1200" dirty="0" err="1"/>
            <a:t>maping</a:t>
          </a:r>
          <a:endParaRPr lang="en-US" sz="2400" kern="1200" dirty="0"/>
        </a:p>
      </dsp:txBody>
      <dsp:txXfrm>
        <a:off x="4095178" y="2003674"/>
        <a:ext cx="3393465" cy="624834"/>
      </dsp:txXfrm>
    </dsp:sp>
    <dsp:sp modelId="{DE29B5C4-350F-40DB-8FC3-482A5E5E1A3D}">
      <dsp:nvSpPr>
        <dsp:cNvPr id="0" name=""/>
        <dsp:cNvSpPr/>
      </dsp:nvSpPr>
      <dsp:spPr>
        <a:xfrm>
          <a:off x="3839756" y="2806898"/>
          <a:ext cx="268053" cy="268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44491"/>
              <a:satOff val="4685"/>
              <a:lumOff val="176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26E6B-B241-4F6F-85E3-07CAC4BBFE0E}">
      <dsp:nvSpPr>
        <dsp:cNvPr id="0" name=""/>
        <dsp:cNvSpPr/>
      </dsp:nvSpPr>
      <dsp:spPr>
        <a:xfrm>
          <a:off x="4095178" y="2628508"/>
          <a:ext cx="3393465" cy="624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Data processing </a:t>
          </a:r>
          <a:r>
            <a:rPr lang="hr-HR" sz="2400" kern="1200" dirty="0" err="1"/>
            <a:t>records</a:t>
          </a:r>
          <a:endParaRPr lang="en-US" sz="2400" kern="1200" dirty="0"/>
        </a:p>
      </dsp:txBody>
      <dsp:txXfrm>
        <a:off x="4095178" y="2628508"/>
        <a:ext cx="3393465" cy="624834"/>
      </dsp:txXfrm>
    </dsp:sp>
    <dsp:sp modelId="{4818093C-7DFF-48AA-A330-F54342E96539}">
      <dsp:nvSpPr>
        <dsp:cNvPr id="0" name=""/>
        <dsp:cNvSpPr/>
      </dsp:nvSpPr>
      <dsp:spPr>
        <a:xfrm>
          <a:off x="7671087" y="771168"/>
          <a:ext cx="3648887" cy="429280"/>
        </a:xfrm>
        <a:prstGeom prst="rect">
          <a:avLst/>
        </a:prstGeom>
        <a:solidFill>
          <a:schemeClr val="accent3">
            <a:shade val="80000"/>
            <a:hueOff val="192654"/>
            <a:satOff val="6247"/>
            <a:lumOff val="23478"/>
            <a:alphaOff val="0"/>
          </a:schemeClr>
        </a:solidFill>
        <a:ln w="25400" cap="flat" cmpd="sng" algn="ctr">
          <a:solidFill>
            <a:schemeClr val="accent3">
              <a:shade val="80000"/>
              <a:hueOff val="192654"/>
              <a:satOff val="6247"/>
              <a:lumOff val="234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3F195-821F-439D-9A34-FDC523DE9256}">
      <dsp:nvSpPr>
        <dsp:cNvPr id="0" name=""/>
        <dsp:cNvSpPr/>
      </dsp:nvSpPr>
      <dsp:spPr>
        <a:xfrm>
          <a:off x="7671087" y="932389"/>
          <a:ext cx="268060" cy="268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92654"/>
              <a:satOff val="6247"/>
              <a:lumOff val="234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43148-E623-4108-8E34-F97C83E9ADB3}">
      <dsp:nvSpPr>
        <dsp:cNvPr id="0" name=""/>
        <dsp:cNvSpPr/>
      </dsp:nvSpPr>
      <dsp:spPr>
        <a:xfrm>
          <a:off x="7671087" y="0"/>
          <a:ext cx="3648887" cy="77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Company GDPR </a:t>
          </a:r>
          <a:r>
            <a:rPr lang="hr-HR" sz="2400" kern="1200" dirty="0" err="1"/>
            <a:t>requirements</a:t>
          </a:r>
          <a:endParaRPr lang="en-US" sz="2400" kern="1200" dirty="0"/>
        </a:p>
      </dsp:txBody>
      <dsp:txXfrm>
        <a:off x="7671087" y="0"/>
        <a:ext cx="3648887" cy="771168"/>
      </dsp:txXfrm>
    </dsp:sp>
    <dsp:sp modelId="{B3000650-D012-4117-B1C4-8FFB22A6B413}">
      <dsp:nvSpPr>
        <dsp:cNvPr id="0" name=""/>
        <dsp:cNvSpPr/>
      </dsp:nvSpPr>
      <dsp:spPr>
        <a:xfrm>
          <a:off x="7671087" y="1557230"/>
          <a:ext cx="268053" cy="268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92654"/>
              <a:satOff val="6247"/>
              <a:lumOff val="234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B3BEB-A2CE-46FB-8DA3-C8F2AD87C708}">
      <dsp:nvSpPr>
        <dsp:cNvPr id="0" name=""/>
        <dsp:cNvSpPr/>
      </dsp:nvSpPr>
      <dsp:spPr>
        <a:xfrm>
          <a:off x="7926510" y="1378839"/>
          <a:ext cx="3393465" cy="624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Base for </a:t>
          </a:r>
          <a:r>
            <a:rPr lang="hr-HR" sz="2400" kern="1200" dirty="0" err="1"/>
            <a:t>budgeting</a:t>
          </a:r>
          <a:endParaRPr lang="en-US" sz="2400" kern="1200" dirty="0"/>
        </a:p>
      </dsp:txBody>
      <dsp:txXfrm>
        <a:off x="7926510" y="1378839"/>
        <a:ext cx="3393465" cy="6248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9FFE2-8844-48B0-9482-5A84D6C25A61}">
      <dsp:nvSpPr>
        <dsp:cNvPr id="0" name=""/>
        <dsp:cNvSpPr/>
      </dsp:nvSpPr>
      <dsp:spPr>
        <a:xfrm>
          <a:off x="145475" y="757541"/>
          <a:ext cx="3584406" cy="42169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78B9B-869D-451E-B246-D106A060A338}">
      <dsp:nvSpPr>
        <dsp:cNvPr id="0" name=""/>
        <dsp:cNvSpPr/>
      </dsp:nvSpPr>
      <dsp:spPr>
        <a:xfrm>
          <a:off x="145475" y="915912"/>
          <a:ext cx="263323" cy="263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33F07-9061-4257-B3EB-02FB3968A85A}">
      <dsp:nvSpPr>
        <dsp:cNvPr id="0" name=""/>
        <dsp:cNvSpPr/>
      </dsp:nvSpPr>
      <dsp:spPr>
        <a:xfrm>
          <a:off x="145475" y="0"/>
          <a:ext cx="3584406" cy="75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Risk</a:t>
          </a:r>
          <a:r>
            <a:rPr lang="hr-HR" sz="2400" kern="1200" dirty="0"/>
            <a:t> to </a:t>
          </a:r>
          <a:r>
            <a:rPr lang="hr-HR" sz="2400" kern="1200" dirty="0" err="1"/>
            <a:t>company</a:t>
          </a:r>
          <a:r>
            <a:rPr lang="hr-HR" sz="2400" kern="1200" dirty="0"/>
            <a:t> </a:t>
          </a:r>
          <a:r>
            <a:rPr lang="hr-HR" sz="2400" kern="1200" dirty="0" err="1"/>
            <a:t>business</a:t>
          </a:r>
          <a:endParaRPr lang="en-US" sz="2400" kern="1200" dirty="0"/>
        </a:p>
      </dsp:txBody>
      <dsp:txXfrm>
        <a:off x="145475" y="0"/>
        <a:ext cx="3584406" cy="757541"/>
      </dsp:txXfrm>
    </dsp:sp>
    <dsp:sp modelId="{1982EEF5-B744-4270-95D5-433761818E76}">
      <dsp:nvSpPr>
        <dsp:cNvPr id="0" name=""/>
        <dsp:cNvSpPr/>
      </dsp:nvSpPr>
      <dsp:spPr>
        <a:xfrm>
          <a:off x="145475" y="1753230"/>
          <a:ext cx="263316" cy="263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6C1E7-D4F1-402F-9A8B-EB1346259BDD}">
      <dsp:nvSpPr>
        <dsp:cNvPr id="0" name=""/>
        <dsp:cNvSpPr/>
      </dsp:nvSpPr>
      <dsp:spPr>
        <a:xfrm>
          <a:off x="396384" y="1354473"/>
          <a:ext cx="3333497" cy="1060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Colecting</a:t>
          </a:r>
          <a:r>
            <a:rPr lang="hr-HR" sz="2400" kern="1200" dirty="0"/>
            <a:t> </a:t>
          </a:r>
          <a:r>
            <a:rPr lang="hr-HR" sz="2400" kern="1200" dirty="0" err="1"/>
            <a:t>and</a:t>
          </a:r>
          <a:r>
            <a:rPr lang="hr-HR" sz="2400" kern="1200" dirty="0"/>
            <a:t> processing data for </a:t>
          </a:r>
          <a:r>
            <a:rPr lang="hr-HR" sz="2400" kern="1200" dirty="0" err="1"/>
            <a:t>lawful</a:t>
          </a:r>
          <a:r>
            <a:rPr lang="hr-HR" sz="2400" kern="1200" dirty="0"/>
            <a:t> </a:t>
          </a:r>
          <a:r>
            <a:rPr lang="hr-HR" sz="2400" kern="1200" dirty="0" err="1"/>
            <a:t>purposes</a:t>
          </a:r>
          <a:endParaRPr lang="en-US" sz="2400" kern="1200" dirty="0"/>
        </a:p>
      </dsp:txBody>
      <dsp:txXfrm>
        <a:off x="396384" y="1354473"/>
        <a:ext cx="3333497" cy="1060829"/>
      </dsp:txXfrm>
    </dsp:sp>
    <dsp:sp modelId="{988DC6EA-6680-43CF-94D8-407AA7FF424A}">
      <dsp:nvSpPr>
        <dsp:cNvPr id="0" name=""/>
        <dsp:cNvSpPr/>
      </dsp:nvSpPr>
      <dsp:spPr>
        <a:xfrm>
          <a:off x="145475" y="2590541"/>
          <a:ext cx="263316" cy="263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7514"/>
              <a:satOff val="568"/>
              <a:lumOff val="21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639CC-0B25-45AC-B7BF-E0B3A1DC9CA8}">
      <dsp:nvSpPr>
        <dsp:cNvPr id="0" name=""/>
        <dsp:cNvSpPr/>
      </dsp:nvSpPr>
      <dsp:spPr>
        <a:xfrm>
          <a:off x="396150" y="2497349"/>
          <a:ext cx="3333497" cy="61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protect</a:t>
          </a:r>
          <a:r>
            <a:rPr lang="hr-HR" sz="2400" kern="1200" dirty="0"/>
            <a:t> data </a:t>
          </a:r>
          <a:r>
            <a:rPr lang="hr-HR" sz="2400" kern="1200" dirty="0" err="1"/>
            <a:t>all</a:t>
          </a:r>
          <a:r>
            <a:rPr lang="hr-HR" sz="2400" kern="1200" dirty="0"/>
            <a:t> </a:t>
          </a:r>
          <a:r>
            <a:rPr lang="hr-HR" sz="2400" kern="1200" dirty="0" err="1"/>
            <a:t>the</a:t>
          </a:r>
          <a:r>
            <a:rPr lang="hr-HR" sz="2400" kern="1200" dirty="0"/>
            <a:t> </a:t>
          </a:r>
          <a:r>
            <a:rPr lang="hr-HR" sz="2400" kern="1200" dirty="0" err="1"/>
            <a:t>times</a:t>
          </a:r>
          <a:endParaRPr lang="en-US" sz="2400" kern="1200" dirty="0"/>
        </a:p>
      </dsp:txBody>
      <dsp:txXfrm>
        <a:off x="396150" y="2497349"/>
        <a:ext cx="3333497" cy="613792"/>
      </dsp:txXfrm>
    </dsp:sp>
    <dsp:sp modelId="{1C7417A4-C10A-419B-8C7B-A7063CAC9CE3}">
      <dsp:nvSpPr>
        <dsp:cNvPr id="0" name=""/>
        <dsp:cNvSpPr/>
      </dsp:nvSpPr>
      <dsp:spPr>
        <a:xfrm>
          <a:off x="145475" y="3204333"/>
          <a:ext cx="263316" cy="263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35028"/>
              <a:satOff val="1136"/>
              <a:lumOff val="4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F2BC0-CA1C-48EC-A7FF-E5C3D261AA47}">
      <dsp:nvSpPr>
        <dsp:cNvPr id="0" name=""/>
        <dsp:cNvSpPr/>
      </dsp:nvSpPr>
      <dsp:spPr>
        <a:xfrm>
          <a:off x="396150" y="3063235"/>
          <a:ext cx="3333497" cy="61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required</a:t>
          </a:r>
          <a:r>
            <a:rPr lang="hr-HR" sz="2400" kern="1200" dirty="0"/>
            <a:t> </a:t>
          </a:r>
          <a:r>
            <a:rPr lang="hr-HR" sz="2400" kern="1200" dirty="0" err="1"/>
            <a:t>protections</a:t>
          </a:r>
          <a:endParaRPr lang="en-US" sz="2400" kern="1200" dirty="0"/>
        </a:p>
      </dsp:txBody>
      <dsp:txXfrm>
        <a:off x="396150" y="3063235"/>
        <a:ext cx="3333497" cy="613792"/>
      </dsp:txXfrm>
    </dsp:sp>
    <dsp:sp modelId="{7E3B1C5C-F914-47A0-9811-598A66A42864}">
      <dsp:nvSpPr>
        <dsp:cNvPr id="0" name=""/>
        <dsp:cNvSpPr/>
      </dsp:nvSpPr>
      <dsp:spPr>
        <a:xfrm>
          <a:off x="3909102" y="757541"/>
          <a:ext cx="3584406" cy="421694"/>
        </a:xfrm>
        <a:prstGeom prst="rect">
          <a:avLst/>
        </a:prstGeom>
        <a:solidFill>
          <a:schemeClr val="accent3">
            <a:shade val="80000"/>
            <a:hueOff val="96327"/>
            <a:satOff val="3123"/>
            <a:lumOff val="11739"/>
            <a:alphaOff val="0"/>
          </a:schemeClr>
        </a:solidFill>
        <a:ln w="25400" cap="flat" cmpd="sng" algn="ctr">
          <a:solidFill>
            <a:schemeClr val="accent3">
              <a:shade val="80000"/>
              <a:hueOff val="96327"/>
              <a:satOff val="3123"/>
              <a:lumOff val="117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5969D-7640-4032-ABE7-A94AC4F2CB8D}">
      <dsp:nvSpPr>
        <dsp:cNvPr id="0" name=""/>
        <dsp:cNvSpPr/>
      </dsp:nvSpPr>
      <dsp:spPr>
        <a:xfrm>
          <a:off x="3909102" y="915912"/>
          <a:ext cx="263323" cy="263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96327"/>
              <a:satOff val="3123"/>
              <a:lumOff val="117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17312-5389-4265-B97C-6ABA908F3AF4}">
      <dsp:nvSpPr>
        <dsp:cNvPr id="0" name=""/>
        <dsp:cNvSpPr/>
      </dsp:nvSpPr>
      <dsp:spPr>
        <a:xfrm>
          <a:off x="3909102" y="0"/>
          <a:ext cx="3584406" cy="75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Data </a:t>
          </a:r>
          <a:r>
            <a:rPr lang="hr-HR" sz="2400" kern="1200" dirty="0" err="1"/>
            <a:t>subject</a:t>
          </a:r>
          <a:r>
            <a:rPr lang="hr-HR" sz="2400" kern="1200" dirty="0"/>
            <a:t> </a:t>
          </a:r>
          <a:r>
            <a:rPr lang="hr-HR" sz="2400" kern="1200" dirty="0" err="1"/>
            <a:t>rights</a:t>
          </a:r>
          <a:r>
            <a:rPr lang="hr-HR" sz="2400" kern="1200" dirty="0"/>
            <a:t> </a:t>
          </a:r>
          <a:r>
            <a:rPr lang="hr-HR" sz="2400" kern="1200" dirty="0" err="1"/>
            <a:t>risk</a:t>
          </a:r>
          <a:r>
            <a:rPr lang="hr-HR" sz="2400" kern="1200" dirty="0"/>
            <a:t> </a:t>
          </a:r>
          <a:r>
            <a:rPr lang="hr-HR" sz="2400" kern="1200" dirty="0" err="1"/>
            <a:t>analysis</a:t>
          </a:r>
          <a:endParaRPr lang="en-US" sz="2400" kern="1200" dirty="0"/>
        </a:p>
      </dsp:txBody>
      <dsp:txXfrm>
        <a:off x="3909102" y="0"/>
        <a:ext cx="3584406" cy="757541"/>
      </dsp:txXfrm>
    </dsp:sp>
    <dsp:sp modelId="{FDE7CF00-9019-47E0-83EB-D4D930935FEA}">
      <dsp:nvSpPr>
        <dsp:cNvPr id="0" name=""/>
        <dsp:cNvSpPr/>
      </dsp:nvSpPr>
      <dsp:spPr>
        <a:xfrm>
          <a:off x="3909102" y="1529711"/>
          <a:ext cx="263316" cy="263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52542"/>
              <a:satOff val="1704"/>
              <a:lumOff val="64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081F9-D741-4BCB-A8B5-6270ECC7F88D}">
      <dsp:nvSpPr>
        <dsp:cNvPr id="0" name=""/>
        <dsp:cNvSpPr/>
      </dsp:nvSpPr>
      <dsp:spPr>
        <a:xfrm>
          <a:off x="4160010" y="1354473"/>
          <a:ext cx="3333497" cy="61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IT </a:t>
          </a:r>
          <a:r>
            <a:rPr lang="hr-HR" sz="1800" kern="1200" dirty="0" err="1"/>
            <a:t>architecture</a:t>
          </a:r>
          <a:r>
            <a:rPr lang="hr-HR" sz="1800" kern="1200" dirty="0"/>
            <a:t>:</a:t>
          </a:r>
          <a:endParaRPr lang="en-US" sz="1800" kern="1200" dirty="0"/>
        </a:p>
      </dsp:txBody>
      <dsp:txXfrm>
        <a:off x="4160010" y="1354473"/>
        <a:ext cx="3333497" cy="613792"/>
      </dsp:txXfrm>
    </dsp:sp>
    <dsp:sp modelId="{B65A8220-49D2-4C91-9F30-B96C94187AB4}">
      <dsp:nvSpPr>
        <dsp:cNvPr id="0" name=""/>
        <dsp:cNvSpPr/>
      </dsp:nvSpPr>
      <dsp:spPr>
        <a:xfrm>
          <a:off x="3909102" y="2143504"/>
          <a:ext cx="263316" cy="263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70056"/>
              <a:satOff val="2272"/>
              <a:lumOff val="8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EDF42-C29F-4D7A-B26C-2EC32BBF832C}">
      <dsp:nvSpPr>
        <dsp:cNvPr id="0" name=""/>
        <dsp:cNvSpPr/>
      </dsp:nvSpPr>
      <dsp:spPr>
        <a:xfrm>
          <a:off x="4160010" y="1968266"/>
          <a:ext cx="3333497" cy="61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 err="1"/>
            <a:t>Right</a:t>
          </a:r>
          <a:r>
            <a:rPr lang="hr-HR" sz="1800" kern="1200" dirty="0"/>
            <a:t> to </a:t>
          </a:r>
          <a:r>
            <a:rPr lang="hr-HR" sz="1800" kern="1200" dirty="0" err="1"/>
            <a:t>forget</a:t>
          </a:r>
          <a:endParaRPr lang="en-US" sz="1800" kern="1200" dirty="0"/>
        </a:p>
      </dsp:txBody>
      <dsp:txXfrm>
        <a:off x="4160010" y="1968266"/>
        <a:ext cx="3333497" cy="613792"/>
      </dsp:txXfrm>
    </dsp:sp>
    <dsp:sp modelId="{DE29B5C4-350F-40DB-8FC3-482A5E5E1A3D}">
      <dsp:nvSpPr>
        <dsp:cNvPr id="0" name=""/>
        <dsp:cNvSpPr/>
      </dsp:nvSpPr>
      <dsp:spPr>
        <a:xfrm>
          <a:off x="3909102" y="2757296"/>
          <a:ext cx="263316" cy="263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87570"/>
              <a:satOff val="2840"/>
              <a:lumOff val="106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26E6B-B241-4F6F-85E3-07CAC4BBFE0E}">
      <dsp:nvSpPr>
        <dsp:cNvPr id="0" name=""/>
        <dsp:cNvSpPr/>
      </dsp:nvSpPr>
      <dsp:spPr>
        <a:xfrm>
          <a:off x="4160010" y="2582058"/>
          <a:ext cx="3333497" cy="61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 err="1"/>
            <a:t>Right</a:t>
          </a:r>
          <a:r>
            <a:rPr lang="hr-HR" sz="1800" kern="1200" dirty="0"/>
            <a:t> to data </a:t>
          </a:r>
          <a:r>
            <a:rPr lang="hr-HR" sz="1800" kern="1200" dirty="0" err="1"/>
            <a:t>portability</a:t>
          </a:r>
          <a:r>
            <a:rPr lang="hr-HR" sz="1800" kern="1200" dirty="0"/>
            <a:t>  </a:t>
          </a:r>
          <a:endParaRPr lang="en-US" sz="1800" kern="1200" dirty="0"/>
        </a:p>
      </dsp:txBody>
      <dsp:txXfrm>
        <a:off x="4160010" y="2582058"/>
        <a:ext cx="3333497" cy="613792"/>
      </dsp:txXfrm>
    </dsp:sp>
    <dsp:sp modelId="{38B23A79-A6A2-44F1-A919-9DA85EB945E0}">
      <dsp:nvSpPr>
        <dsp:cNvPr id="0" name=""/>
        <dsp:cNvSpPr/>
      </dsp:nvSpPr>
      <dsp:spPr>
        <a:xfrm>
          <a:off x="3909102" y="3371088"/>
          <a:ext cx="263316" cy="263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05084"/>
              <a:satOff val="3407"/>
              <a:lumOff val="12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F74E2-8103-4B84-8AAC-F433E6B11AD1}">
      <dsp:nvSpPr>
        <dsp:cNvPr id="0" name=""/>
        <dsp:cNvSpPr/>
      </dsp:nvSpPr>
      <dsp:spPr>
        <a:xfrm>
          <a:off x="4160010" y="3195851"/>
          <a:ext cx="3333497" cy="61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u="none" kern="1200" dirty="0" err="1"/>
            <a:t>Right</a:t>
          </a:r>
          <a:r>
            <a:rPr lang="hr-HR" sz="1800" b="0" i="0" u="none" kern="1200" dirty="0"/>
            <a:t> </a:t>
          </a:r>
          <a:r>
            <a:rPr lang="hr-HR" sz="1800" b="0" i="0" u="none" kern="1200" dirty="0" err="1"/>
            <a:t>of</a:t>
          </a:r>
          <a:r>
            <a:rPr lang="hr-HR" sz="1800" b="0" i="0" u="none" kern="1200" dirty="0"/>
            <a:t> </a:t>
          </a:r>
          <a:r>
            <a:rPr lang="hr-HR" sz="1800" b="0" i="0" u="none" kern="1200" dirty="0" err="1"/>
            <a:t>access</a:t>
          </a:r>
          <a:endParaRPr lang="en-US" sz="1800" kern="1200" dirty="0"/>
        </a:p>
      </dsp:txBody>
      <dsp:txXfrm>
        <a:off x="4160010" y="3195851"/>
        <a:ext cx="3333497" cy="613792"/>
      </dsp:txXfrm>
    </dsp:sp>
    <dsp:sp modelId="{F123ED59-0DB0-49D9-81C5-ABC47A142216}">
      <dsp:nvSpPr>
        <dsp:cNvPr id="0" name=""/>
        <dsp:cNvSpPr/>
      </dsp:nvSpPr>
      <dsp:spPr>
        <a:xfrm>
          <a:off x="3909102" y="3984881"/>
          <a:ext cx="263316" cy="263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22598"/>
              <a:satOff val="3975"/>
              <a:lumOff val="14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A0D3D-BAA3-4948-B1FA-9942E1D74181}">
      <dsp:nvSpPr>
        <dsp:cNvPr id="0" name=""/>
        <dsp:cNvSpPr/>
      </dsp:nvSpPr>
      <dsp:spPr>
        <a:xfrm>
          <a:off x="4160010" y="3809643"/>
          <a:ext cx="3333497" cy="61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u="none" kern="1200" dirty="0" err="1"/>
            <a:t>Right</a:t>
          </a:r>
          <a:r>
            <a:rPr lang="hr-HR" sz="1800" b="0" i="0" u="none" kern="1200" dirty="0"/>
            <a:t> to </a:t>
          </a:r>
          <a:r>
            <a:rPr lang="hr-HR" sz="1800" b="0" i="0" u="none" kern="1200" dirty="0" err="1"/>
            <a:t>rectification</a:t>
          </a:r>
          <a:endParaRPr lang="hr-HR" sz="1800" kern="1200" dirty="0"/>
        </a:p>
      </dsp:txBody>
      <dsp:txXfrm>
        <a:off x="4160010" y="3809643"/>
        <a:ext cx="3333497" cy="613792"/>
      </dsp:txXfrm>
    </dsp:sp>
    <dsp:sp modelId="{071FE95C-2CB4-4621-BCE4-60BA74A88A83}">
      <dsp:nvSpPr>
        <dsp:cNvPr id="0" name=""/>
        <dsp:cNvSpPr/>
      </dsp:nvSpPr>
      <dsp:spPr>
        <a:xfrm>
          <a:off x="3909102" y="4598673"/>
          <a:ext cx="263316" cy="263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40112"/>
              <a:satOff val="4543"/>
              <a:lumOff val="17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0237E-E721-4BF6-90BC-3703952612D4}">
      <dsp:nvSpPr>
        <dsp:cNvPr id="0" name=""/>
        <dsp:cNvSpPr/>
      </dsp:nvSpPr>
      <dsp:spPr>
        <a:xfrm>
          <a:off x="4160010" y="4423436"/>
          <a:ext cx="3333497" cy="61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u="none" kern="1200" dirty="0" err="1"/>
            <a:t>Right</a:t>
          </a:r>
          <a:r>
            <a:rPr lang="hr-HR" sz="1800" b="0" i="0" u="none" kern="1200" dirty="0"/>
            <a:t> to </a:t>
          </a:r>
          <a:r>
            <a:rPr lang="hr-HR" sz="1800" b="0" i="0" u="none" kern="1200" dirty="0" err="1"/>
            <a:t>object</a:t>
          </a:r>
          <a:endParaRPr lang="hr-HR" sz="1800" kern="1200" dirty="0"/>
        </a:p>
      </dsp:txBody>
      <dsp:txXfrm>
        <a:off x="4160010" y="4423436"/>
        <a:ext cx="3333497" cy="613792"/>
      </dsp:txXfrm>
    </dsp:sp>
    <dsp:sp modelId="{27F1EAF5-9AF9-459C-B8B8-BC1BAB35AF92}">
      <dsp:nvSpPr>
        <dsp:cNvPr id="0" name=""/>
        <dsp:cNvSpPr/>
      </dsp:nvSpPr>
      <dsp:spPr>
        <a:xfrm>
          <a:off x="3909102" y="5212466"/>
          <a:ext cx="263316" cy="263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57626"/>
              <a:satOff val="5111"/>
              <a:lumOff val="19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11A3D-36B0-4586-8C76-88BBF54415AB}">
      <dsp:nvSpPr>
        <dsp:cNvPr id="0" name=""/>
        <dsp:cNvSpPr/>
      </dsp:nvSpPr>
      <dsp:spPr>
        <a:xfrm>
          <a:off x="4160010" y="5037228"/>
          <a:ext cx="3333497" cy="61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kern="1200" dirty="0"/>
            <a:t>Right to </a:t>
          </a:r>
          <a:r>
            <a:rPr lang="hr-HR" sz="1800" b="0" i="0" u="none" kern="1200" dirty="0"/>
            <a:t>r</a:t>
          </a:r>
          <a:r>
            <a:rPr lang="en-US" sz="1800" b="0" i="0" u="none" kern="1200" dirty="0" err="1"/>
            <a:t>estriction</a:t>
          </a:r>
          <a:r>
            <a:rPr lang="en-US" sz="1800" b="0" i="0" u="none" kern="1200" dirty="0"/>
            <a:t> of </a:t>
          </a:r>
          <a:r>
            <a:rPr lang="hr-HR" sz="1800" b="0" i="0" u="none" kern="1200" dirty="0"/>
            <a:t>p</a:t>
          </a:r>
          <a:r>
            <a:rPr lang="en-US" sz="1800" b="0" i="0" u="none" kern="1200" dirty="0" err="1"/>
            <a:t>rocessing</a:t>
          </a:r>
          <a:endParaRPr lang="en-US" sz="1800" kern="1200" dirty="0"/>
        </a:p>
      </dsp:txBody>
      <dsp:txXfrm>
        <a:off x="4160010" y="5037228"/>
        <a:ext cx="3333497" cy="613792"/>
      </dsp:txXfrm>
    </dsp:sp>
    <dsp:sp modelId="{4818093C-7DFF-48AA-A330-F54342E96539}">
      <dsp:nvSpPr>
        <dsp:cNvPr id="0" name=""/>
        <dsp:cNvSpPr/>
      </dsp:nvSpPr>
      <dsp:spPr>
        <a:xfrm>
          <a:off x="7672728" y="757541"/>
          <a:ext cx="3584406" cy="421694"/>
        </a:xfrm>
        <a:prstGeom prst="rect">
          <a:avLst/>
        </a:prstGeom>
        <a:solidFill>
          <a:schemeClr val="accent3">
            <a:shade val="80000"/>
            <a:hueOff val="192654"/>
            <a:satOff val="6247"/>
            <a:lumOff val="23478"/>
            <a:alphaOff val="0"/>
          </a:schemeClr>
        </a:solidFill>
        <a:ln w="25400" cap="flat" cmpd="sng" algn="ctr">
          <a:solidFill>
            <a:schemeClr val="accent3">
              <a:shade val="80000"/>
              <a:hueOff val="192654"/>
              <a:satOff val="6247"/>
              <a:lumOff val="234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3F195-821F-439D-9A34-FDC523DE9256}">
      <dsp:nvSpPr>
        <dsp:cNvPr id="0" name=""/>
        <dsp:cNvSpPr/>
      </dsp:nvSpPr>
      <dsp:spPr>
        <a:xfrm>
          <a:off x="7672728" y="915912"/>
          <a:ext cx="263323" cy="263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92654"/>
              <a:satOff val="6247"/>
              <a:lumOff val="234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43148-E623-4108-8E34-F97C83E9ADB3}">
      <dsp:nvSpPr>
        <dsp:cNvPr id="0" name=""/>
        <dsp:cNvSpPr/>
      </dsp:nvSpPr>
      <dsp:spPr>
        <a:xfrm>
          <a:off x="7672728" y="0"/>
          <a:ext cx="3584406" cy="75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Determine</a:t>
          </a:r>
          <a:r>
            <a:rPr lang="hr-HR" sz="2400" kern="1200" dirty="0"/>
            <a:t> </a:t>
          </a:r>
          <a:r>
            <a:rPr lang="hr-HR" sz="2400" kern="1200" dirty="0" err="1"/>
            <a:t>high</a:t>
          </a:r>
          <a:r>
            <a:rPr lang="hr-HR" sz="2400" kern="1200" dirty="0"/>
            <a:t> fine </a:t>
          </a:r>
          <a:r>
            <a:rPr lang="hr-HR" sz="2400" kern="1200" dirty="0" err="1"/>
            <a:t>risks</a:t>
          </a:r>
          <a:r>
            <a:rPr lang="hr-HR" sz="2400" kern="1200" dirty="0"/>
            <a:t> </a:t>
          </a:r>
          <a:endParaRPr lang="en-US" sz="2400" kern="1200" dirty="0"/>
        </a:p>
      </dsp:txBody>
      <dsp:txXfrm>
        <a:off x="7672728" y="0"/>
        <a:ext cx="3584406" cy="757541"/>
      </dsp:txXfrm>
    </dsp:sp>
    <dsp:sp modelId="{B3000650-D012-4117-B1C4-8FFB22A6B413}">
      <dsp:nvSpPr>
        <dsp:cNvPr id="0" name=""/>
        <dsp:cNvSpPr/>
      </dsp:nvSpPr>
      <dsp:spPr>
        <a:xfrm>
          <a:off x="7672728" y="1930171"/>
          <a:ext cx="263316" cy="263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75140"/>
              <a:satOff val="5679"/>
              <a:lumOff val="213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B3BEB-A2CE-46FB-8DA3-C8F2AD87C708}">
      <dsp:nvSpPr>
        <dsp:cNvPr id="0" name=""/>
        <dsp:cNvSpPr/>
      </dsp:nvSpPr>
      <dsp:spPr>
        <a:xfrm>
          <a:off x="7933371" y="1460475"/>
          <a:ext cx="3333497" cy="1414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 organizational and technological mitigations for the identified risks</a:t>
          </a:r>
          <a:endParaRPr lang="hr-HR" sz="2000" kern="1200" dirty="0"/>
        </a:p>
      </dsp:txBody>
      <dsp:txXfrm>
        <a:off x="7933371" y="1460475"/>
        <a:ext cx="3333497" cy="1414711"/>
      </dsp:txXfrm>
    </dsp:sp>
    <dsp:sp modelId="{9636F1F1-6660-45B0-AFA4-A99E5BCD6F60}">
      <dsp:nvSpPr>
        <dsp:cNvPr id="0" name=""/>
        <dsp:cNvSpPr/>
      </dsp:nvSpPr>
      <dsp:spPr>
        <a:xfrm>
          <a:off x="7681900" y="3252817"/>
          <a:ext cx="263316" cy="263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92654"/>
              <a:satOff val="6247"/>
              <a:lumOff val="234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EFE26-6B05-4EB3-9230-2758949B0378}">
      <dsp:nvSpPr>
        <dsp:cNvPr id="0" name=""/>
        <dsp:cNvSpPr/>
      </dsp:nvSpPr>
      <dsp:spPr>
        <a:xfrm>
          <a:off x="7933371" y="3040610"/>
          <a:ext cx="3333497" cy="61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include</a:t>
          </a:r>
          <a:r>
            <a:rPr lang="hr-HR" sz="2400" kern="1200" dirty="0"/>
            <a:t> </a:t>
          </a:r>
          <a:r>
            <a:rPr lang="hr-HR" sz="2400" kern="1200" dirty="0" err="1"/>
            <a:t>third</a:t>
          </a:r>
          <a:r>
            <a:rPr lang="hr-HR" sz="2400" kern="1200" dirty="0"/>
            <a:t> party</a:t>
          </a:r>
        </a:p>
      </dsp:txBody>
      <dsp:txXfrm>
        <a:off x="7933371" y="3040610"/>
        <a:ext cx="3333497" cy="6137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9FFE2-8844-48B0-9482-5A84D6C25A61}">
      <dsp:nvSpPr>
        <dsp:cNvPr id="0" name=""/>
        <dsp:cNvSpPr/>
      </dsp:nvSpPr>
      <dsp:spPr>
        <a:xfrm>
          <a:off x="8424" y="771168"/>
          <a:ext cx="3648887" cy="42928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78B9B-869D-451E-B246-D106A060A338}">
      <dsp:nvSpPr>
        <dsp:cNvPr id="0" name=""/>
        <dsp:cNvSpPr/>
      </dsp:nvSpPr>
      <dsp:spPr>
        <a:xfrm>
          <a:off x="8424" y="932389"/>
          <a:ext cx="268060" cy="268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33F07-9061-4257-B3EB-02FB3968A85A}">
      <dsp:nvSpPr>
        <dsp:cNvPr id="0" name=""/>
        <dsp:cNvSpPr/>
      </dsp:nvSpPr>
      <dsp:spPr>
        <a:xfrm>
          <a:off x="8424" y="0"/>
          <a:ext cx="3648887" cy="77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Interal</a:t>
          </a:r>
          <a:r>
            <a:rPr lang="hr-HR" sz="2400" kern="1200" dirty="0"/>
            <a:t> </a:t>
          </a:r>
          <a:r>
            <a:rPr lang="hr-HR" sz="2400" kern="1200" dirty="0" err="1"/>
            <a:t>resources</a:t>
          </a:r>
          <a:endParaRPr lang="en-US" sz="2400" kern="1200" dirty="0"/>
        </a:p>
      </dsp:txBody>
      <dsp:txXfrm>
        <a:off x="8424" y="0"/>
        <a:ext cx="3648887" cy="771168"/>
      </dsp:txXfrm>
    </dsp:sp>
    <dsp:sp modelId="{1982EEF5-B744-4270-95D5-433761818E76}">
      <dsp:nvSpPr>
        <dsp:cNvPr id="0" name=""/>
        <dsp:cNvSpPr/>
      </dsp:nvSpPr>
      <dsp:spPr>
        <a:xfrm>
          <a:off x="8424" y="1605273"/>
          <a:ext cx="268053" cy="268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6C1E7-D4F1-402F-9A8B-EB1346259BDD}">
      <dsp:nvSpPr>
        <dsp:cNvPr id="0" name=""/>
        <dsp:cNvSpPr/>
      </dsp:nvSpPr>
      <dsp:spPr>
        <a:xfrm>
          <a:off x="263846" y="1378839"/>
          <a:ext cx="3393465" cy="720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Iternal</a:t>
          </a:r>
          <a:r>
            <a:rPr lang="hr-HR" sz="2400" kern="1200" dirty="0"/>
            <a:t> </a:t>
          </a:r>
          <a:r>
            <a:rPr lang="hr-HR" sz="2400" kern="1200" dirty="0" err="1"/>
            <a:t>personel</a:t>
          </a:r>
          <a:endParaRPr lang="en-US" sz="2400" kern="1200" dirty="0"/>
        </a:p>
      </dsp:txBody>
      <dsp:txXfrm>
        <a:off x="263846" y="1378839"/>
        <a:ext cx="3393465" cy="720921"/>
      </dsp:txXfrm>
    </dsp:sp>
    <dsp:sp modelId="{7E3B1C5C-F914-47A0-9811-598A66A42864}">
      <dsp:nvSpPr>
        <dsp:cNvPr id="0" name=""/>
        <dsp:cNvSpPr/>
      </dsp:nvSpPr>
      <dsp:spPr>
        <a:xfrm>
          <a:off x="3839756" y="771168"/>
          <a:ext cx="3648887" cy="429280"/>
        </a:xfrm>
        <a:prstGeom prst="rect">
          <a:avLst/>
        </a:prstGeom>
        <a:solidFill>
          <a:schemeClr val="accent3">
            <a:shade val="80000"/>
            <a:hueOff val="96327"/>
            <a:satOff val="3123"/>
            <a:lumOff val="11739"/>
            <a:alphaOff val="0"/>
          </a:schemeClr>
        </a:solidFill>
        <a:ln w="25400" cap="flat" cmpd="sng" algn="ctr">
          <a:solidFill>
            <a:schemeClr val="accent3">
              <a:shade val="80000"/>
              <a:hueOff val="96327"/>
              <a:satOff val="3123"/>
              <a:lumOff val="117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5969D-7640-4032-ABE7-A94AC4F2CB8D}">
      <dsp:nvSpPr>
        <dsp:cNvPr id="0" name=""/>
        <dsp:cNvSpPr/>
      </dsp:nvSpPr>
      <dsp:spPr>
        <a:xfrm>
          <a:off x="3839756" y="932389"/>
          <a:ext cx="268060" cy="268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96327"/>
              <a:satOff val="3123"/>
              <a:lumOff val="117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17312-5389-4265-B97C-6ABA908F3AF4}">
      <dsp:nvSpPr>
        <dsp:cNvPr id="0" name=""/>
        <dsp:cNvSpPr/>
      </dsp:nvSpPr>
      <dsp:spPr>
        <a:xfrm>
          <a:off x="3839756" y="0"/>
          <a:ext cx="3648887" cy="77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Legal </a:t>
          </a:r>
          <a:r>
            <a:rPr lang="hr-HR" sz="2400" kern="1200" dirty="0" err="1"/>
            <a:t>costs</a:t>
          </a:r>
          <a:endParaRPr lang="en-US" sz="2400" kern="1200" dirty="0"/>
        </a:p>
      </dsp:txBody>
      <dsp:txXfrm>
        <a:off x="3839756" y="0"/>
        <a:ext cx="3648887" cy="771168"/>
      </dsp:txXfrm>
    </dsp:sp>
    <dsp:sp modelId="{FDE7CF00-9019-47E0-83EB-D4D930935FEA}">
      <dsp:nvSpPr>
        <dsp:cNvPr id="0" name=""/>
        <dsp:cNvSpPr/>
      </dsp:nvSpPr>
      <dsp:spPr>
        <a:xfrm>
          <a:off x="3839756" y="1557230"/>
          <a:ext cx="268053" cy="268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64218"/>
              <a:satOff val="2082"/>
              <a:lumOff val="78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081F9-D741-4BCB-A8B5-6270ECC7F88D}">
      <dsp:nvSpPr>
        <dsp:cNvPr id="0" name=""/>
        <dsp:cNvSpPr/>
      </dsp:nvSpPr>
      <dsp:spPr>
        <a:xfrm>
          <a:off x="4095178" y="1378839"/>
          <a:ext cx="3393465" cy="624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Need</a:t>
          </a:r>
          <a:r>
            <a:rPr lang="hr-HR" sz="2400" kern="1200" dirty="0"/>
            <a:t> for </a:t>
          </a:r>
          <a:r>
            <a:rPr lang="hr-HR" sz="2400" kern="1200" dirty="0" err="1"/>
            <a:t>external</a:t>
          </a:r>
          <a:r>
            <a:rPr lang="hr-HR" sz="2400" kern="1200" dirty="0"/>
            <a:t> </a:t>
          </a:r>
          <a:r>
            <a:rPr lang="hr-HR" sz="2400" kern="1200" dirty="0" err="1"/>
            <a:t>consulting</a:t>
          </a:r>
          <a:endParaRPr lang="en-US" sz="2400" kern="1200" dirty="0"/>
        </a:p>
      </dsp:txBody>
      <dsp:txXfrm>
        <a:off x="4095178" y="1378839"/>
        <a:ext cx="3393465" cy="624834"/>
      </dsp:txXfrm>
    </dsp:sp>
    <dsp:sp modelId="{4818093C-7DFF-48AA-A330-F54342E96539}">
      <dsp:nvSpPr>
        <dsp:cNvPr id="0" name=""/>
        <dsp:cNvSpPr/>
      </dsp:nvSpPr>
      <dsp:spPr>
        <a:xfrm>
          <a:off x="7671087" y="771168"/>
          <a:ext cx="3648887" cy="429280"/>
        </a:xfrm>
        <a:prstGeom prst="rect">
          <a:avLst/>
        </a:prstGeom>
        <a:solidFill>
          <a:schemeClr val="accent3">
            <a:shade val="80000"/>
            <a:hueOff val="192654"/>
            <a:satOff val="6247"/>
            <a:lumOff val="23478"/>
            <a:alphaOff val="0"/>
          </a:schemeClr>
        </a:solidFill>
        <a:ln w="25400" cap="flat" cmpd="sng" algn="ctr">
          <a:solidFill>
            <a:schemeClr val="accent3">
              <a:shade val="80000"/>
              <a:hueOff val="192654"/>
              <a:satOff val="6247"/>
              <a:lumOff val="234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3F195-821F-439D-9A34-FDC523DE9256}">
      <dsp:nvSpPr>
        <dsp:cNvPr id="0" name=""/>
        <dsp:cNvSpPr/>
      </dsp:nvSpPr>
      <dsp:spPr>
        <a:xfrm>
          <a:off x="7671087" y="932389"/>
          <a:ext cx="268060" cy="268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92654"/>
              <a:satOff val="6247"/>
              <a:lumOff val="234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43148-E623-4108-8E34-F97C83E9ADB3}">
      <dsp:nvSpPr>
        <dsp:cNvPr id="0" name=""/>
        <dsp:cNvSpPr/>
      </dsp:nvSpPr>
      <dsp:spPr>
        <a:xfrm>
          <a:off x="7671087" y="0"/>
          <a:ext cx="3648887" cy="77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IT </a:t>
          </a:r>
          <a:r>
            <a:rPr lang="hr-HR" sz="2400" kern="1200" dirty="0" err="1"/>
            <a:t>costs</a:t>
          </a:r>
          <a:endParaRPr lang="en-US" sz="2400" kern="1200" dirty="0"/>
        </a:p>
      </dsp:txBody>
      <dsp:txXfrm>
        <a:off x="7671087" y="0"/>
        <a:ext cx="3648887" cy="771168"/>
      </dsp:txXfrm>
    </dsp:sp>
    <dsp:sp modelId="{B3000650-D012-4117-B1C4-8FFB22A6B413}">
      <dsp:nvSpPr>
        <dsp:cNvPr id="0" name=""/>
        <dsp:cNvSpPr/>
      </dsp:nvSpPr>
      <dsp:spPr>
        <a:xfrm>
          <a:off x="7671087" y="1485224"/>
          <a:ext cx="268053" cy="268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28436"/>
              <a:satOff val="4165"/>
              <a:lumOff val="156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B3BEB-A2CE-46FB-8DA3-C8F2AD87C708}">
      <dsp:nvSpPr>
        <dsp:cNvPr id="0" name=""/>
        <dsp:cNvSpPr/>
      </dsp:nvSpPr>
      <dsp:spPr>
        <a:xfrm>
          <a:off x="7934934" y="1486748"/>
          <a:ext cx="3393465" cy="480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Vendors</a:t>
          </a:r>
          <a:r>
            <a:rPr lang="hr-HR" sz="2400" kern="1200" dirty="0"/>
            <a:t> </a:t>
          </a:r>
          <a:r>
            <a:rPr lang="hr-HR" sz="2400" kern="1200" dirty="0" err="1"/>
            <a:t>and</a:t>
          </a:r>
          <a:r>
            <a:rPr lang="hr-HR" sz="2400" kern="1200" dirty="0"/>
            <a:t> </a:t>
          </a:r>
          <a:r>
            <a:rPr lang="hr-HR" sz="2400" kern="1200" dirty="0" err="1"/>
            <a:t>solutions</a:t>
          </a:r>
          <a:endParaRPr lang="hr-HR" sz="2400" kern="1200" dirty="0"/>
        </a:p>
      </dsp:txBody>
      <dsp:txXfrm>
        <a:off x="7934934" y="1486748"/>
        <a:ext cx="3393465" cy="480822"/>
      </dsp:txXfrm>
    </dsp:sp>
    <dsp:sp modelId="{9636F1F1-6660-45B0-AFA4-A99E5BCD6F60}">
      <dsp:nvSpPr>
        <dsp:cNvPr id="0" name=""/>
        <dsp:cNvSpPr/>
      </dsp:nvSpPr>
      <dsp:spPr>
        <a:xfrm>
          <a:off x="7680424" y="2351994"/>
          <a:ext cx="268053" cy="268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92654"/>
              <a:satOff val="6247"/>
              <a:lumOff val="234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EFE26-6B05-4EB3-9230-2758949B0378}">
      <dsp:nvSpPr>
        <dsp:cNvPr id="0" name=""/>
        <dsp:cNvSpPr/>
      </dsp:nvSpPr>
      <dsp:spPr>
        <a:xfrm>
          <a:off x="7934934" y="2135970"/>
          <a:ext cx="3393465" cy="624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Preparing</a:t>
          </a:r>
          <a:r>
            <a:rPr lang="hr-HR" sz="2400" kern="1200" dirty="0"/>
            <a:t> </a:t>
          </a:r>
          <a:r>
            <a:rPr lang="hr-HR" sz="2400" kern="1200" dirty="0" err="1"/>
            <a:t>implementation</a:t>
          </a:r>
          <a:endParaRPr lang="hr-HR" sz="2400" kern="1200" dirty="0"/>
        </a:p>
      </dsp:txBody>
      <dsp:txXfrm>
        <a:off x="7934934" y="2135970"/>
        <a:ext cx="3393465" cy="6248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2E8A8-B7E5-4FEC-B637-09B98C05C644}">
      <dsp:nvSpPr>
        <dsp:cNvPr id="0" name=""/>
        <dsp:cNvSpPr/>
      </dsp:nvSpPr>
      <dsp:spPr>
        <a:xfrm>
          <a:off x="0" y="8214"/>
          <a:ext cx="11049000" cy="3369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1. Prepare a record of processing activities</a:t>
          </a:r>
        </a:p>
      </dsp:txBody>
      <dsp:txXfrm>
        <a:off x="16449" y="24663"/>
        <a:ext cx="11016102" cy="304062"/>
      </dsp:txXfrm>
    </dsp:sp>
    <dsp:sp modelId="{46FC4B1E-0BA8-4F6E-BF92-4461E0CD5D61}">
      <dsp:nvSpPr>
        <dsp:cNvPr id="0" name=""/>
        <dsp:cNvSpPr/>
      </dsp:nvSpPr>
      <dsp:spPr>
        <a:xfrm>
          <a:off x="0" y="397014"/>
          <a:ext cx="11049000" cy="33696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2. Establish a global data protection policy and governance</a:t>
          </a:r>
        </a:p>
      </dsp:txBody>
      <dsp:txXfrm>
        <a:off x="16449" y="413463"/>
        <a:ext cx="11016102" cy="304062"/>
      </dsp:txXfrm>
    </dsp:sp>
    <dsp:sp modelId="{E46526FC-481C-4F95-9C4E-A0FDC861BD50}">
      <dsp:nvSpPr>
        <dsp:cNvPr id="0" name=""/>
        <dsp:cNvSpPr/>
      </dsp:nvSpPr>
      <dsp:spPr>
        <a:xfrm>
          <a:off x="0" y="785814"/>
          <a:ext cx="11049000" cy="3369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3. Confirm your cross-border data transfer solution</a:t>
          </a:r>
        </a:p>
      </dsp:txBody>
      <dsp:txXfrm>
        <a:off x="16449" y="802263"/>
        <a:ext cx="11016102" cy="304062"/>
      </dsp:txXfrm>
    </dsp:sp>
    <dsp:sp modelId="{6765387C-CCAF-4CEF-9902-091C7072100D}">
      <dsp:nvSpPr>
        <dsp:cNvPr id="0" name=""/>
        <dsp:cNvSpPr/>
      </dsp:nvSpPr>
      <dsp:spPr>
        <a:xfrm>
          <a:off x="0" y="1174614"/>
          <a:ext cx="11049000" cy="33696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4. Update your global breach notification plan</a:t>
          </a:r>
        </a:p>
      </dsp:txBody>
      <dsp:txXfrm>
        <a:off x="16449" y="1191063"/>
        <a:ext cx="11016102" cy="304062"/>
      </dsp:txXfrm>
    </dsp:sp>
    <dsp:sp modelId="{CEC9E959-40EE-4FAF-9072-E4B973E1C52A}">
      <dsp:nvSpPr>
        <dsp:cNvPr id="0" name=""/>
        <dsp:cNvSpPr/>
      </dsp:nvSpPr>
      <dsp:spPr>
        <a:xfrm>
          <a:off x="0" y="1563414"/>
          <a:ext cx="11049000" cy="3369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5. Prepare HR-specific deliverables </a:t>
          </a:r>
        </a:p>
      </dsp:txBody>
      <dsp:txXfrm>
        <a:off x="16449" y="1579863"/>
        <a:ext cx="11016102" cy="304062"/>
      </dsp:txXfrm>
    </dsp:sp>
    <dsp:sp modelId="{5E64ACF1-FF04-4D62-86CF-59DA1EAA78DD}">
      <dsp:nvSpPr>
        <dsp:cNvPr id="0" name=""/>
        <dsp:cNvSpPr/>
      </dsp:nvSpPr>
      <dsp:spPr>
        <a:xfrm>
          <a:off x="0" y="1952214"/>
          <a:ext cx="11049000" cy="33696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6. Prepare customer-specific deliverables </a:t>
          </a:r>
        </a:p>
      </dsp:txBody>
      <dsp:txXfrm>
        <a:off x="16449" y="1968663"/>
        <a:ext cx="11016102" cy="304062"/>
      </dsp:txXfrm>
    </dsp:sp>
    <dsp:sp modelId="{7774077F-C849-4A84-A3B7-71F9BA2E2809}">
      <dsp:nvSpPr>
        <dsp:cNvPr id="0" name=""/>
        <dsp:cNvSpPr/>
      </dsp:nvSpPr>
      <dsp:spPr>
        <a:xfrm>
          <a:off x="0" y="2341014"/>
          <a:ext cx="11049000" cy="3369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7. Provide guidelines to information asset owners (PbD, PIA)</a:t>
          </a:r>
        </a:p>
      </dsp:txBody>
      <dsp:txXfrm>
        <a:off x="16449" y="2357463"/>
        <a:ext cx="11016102" cy="304062"/>
      </dsp:txXfrm>
    </dsp:sp>
    <dsp:sp modelId="{4FB2249D-68EF-43CE-A3B8-261090C24B61}">
      <dsp:nvSpPr>
        <dsp:cNvPr id="0" name=""/>
        <dsp:cNvSpPr/>
      </dsp:nvSpPr>
      <dsp:spPr>
        <a:xfrm>
          <a:off x="0" y="2729814"/>
          <a:ext cx="11049000" cy="33696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8. Update IT applications to address rights of data subjects </a:t>
          </a:r>
        </a:p>
      </dsp:txBody>
      <dsp:txXfrm>
        <a:off x="16449" y="2746263"/>
        <a:ext cx="11016102" cy="304062"/>
      </dsp:txXfrm>
    </dsp:sp>
    <dsp:sp modelId="{F5B1FA42-7C43-47BB-A8C5-DE43DEA63C21}">
      <dsp:nvSpPr>
        <dsp:cNvPr id="0" name=""/>
        <dsp:cNvSpPr/>
      </dsp:nvSpPr>
      <dsp:spPr>
        <a:xfrm>
          <a:off x="0" y="3118614"/>
          <a:ext cx="11049000" cy="3369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9. Establish appropriate terms with data processors</a:t>
          </a:r>
        </a:p>
      </dsp:txBody>
      <dsp:txXfrm>
        <a:off x="16449" y="3135063"/>
        <a:ext cx="11016102" cy="304062"/>
      </dsp:txXfrm>
    </dsp:sp>
    <dsp:sp modelId="{6B5AF66D-8B29-4E62-AD6C-FCD22AAF5ED0}">
      <dsp:nvSpPr>
        <dsp:cNvPr id="0" name=""/>
        <dsp:cNvSpPr/>
      </dsp:nvSpPr>
      <dsp:spPr>
        <a:xfrm>
          <a:off x="0" y="3507414"/>
          <a:ext cx="11049000" cy="33696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10. Confirm suitable information security policies</a:t>
          </a:r>
        </a:p>
      </dsp:txBody>
      <dsp:txXfrm>
        <a:off x="16449" y="3523863"/>
        <a:ext cx="11016102" cy="304062"/>
      </dsp:txXfrm>
    </dsp:sp>
    <dsp:sp modelId="{59368CA3-E1D8-4C7D-9847-AD06846AF7DE}">
      <dsp:nvSpPr>
        <dsp:cNvPr id="0" name=""/>
        <dsp:cNvSpPr/>
      </dsp:nvSpPr>
      <dsp:spPr>
        <a:xfrm>
          <a:off x="0" y="3896214"/>
          <a:ext cx="11049000" cy="3369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11. Consider appointing DPO</a:t>
          </a:r>
        </a:p>
      </dsp:txBody>
      <dsp:txXfrm>
        <a:off x="16449" y="3912663"/>
        <a:ext cx="11016102" cy="304062"/>
      </dsp:txXfrm>
    </dsp:sp>
    <dsp:sp modelId="{F9A5FA6E-87C3-4D8D-9039-AD6D009DD164}">
      <dsp:nvSpPr>
        <dsp:cNvPr id="0" name=""/>
        <dsp:cNvSpPr/>
      </dsp:nvSpPr>
      <dsp:spPr>
        <a:xfrm>
          <a:off x="0" y="4285014"/>
          <a:ext cx="11049000" cy="33696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12. Confirm game plan for one-stop-shop</a:t>
          </a:r>
        </a:p>
      </dsp:txBody>
      <dsp:txXfrm>
        <a:off x="16449" y="4301463"/>
        <a:ext cx="11016102" cy="304062"/>
      </dsp:txXfrm>
    </dsp:sp>
    <dsp:sp modelId="{8A0170C3-C4D6-4DF8-8DBF-7885F989039F}">
      <dsp:nvSpPr>
        <dsp:cNvPr id="0" name=""/>
        <dsp:cNvSpPr/>
      </dsp:nvSpPr>
      <dsp:spPr>
        <a:xfrm>
          <a:off x="0" y="4673814"/>
          <a:ext cx="11049000" cy="3369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13. Consider fines and consequences</a:t>
          </a:r>
        </a:p>
      </dsp:txBody>
      <dsp:txXfrm>
        <a:off x="16449" y="4690263"/>
        <a:ext cx="11016102" cy="304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5CFF-548C-4E04-B325-CF1209D66BDC}" type="datetimeFigureOut">
              <a:rPr lang="en-GB" smtClean="0">
                <a:latin typeface="Arial" pitchFamily="34" charset="0"/>
                <a:cs typeface="Arial" pitchFamily="34" charset="0"/>
              </a:rPr>
              <a:pPr/>
              <a:t>16/05/2021</a:t>
            </a:fld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90EF7-3E10-491C-87C2-59674BB3AAF6}" type="slidenum">
              <a:rPr lang="en-GB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842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5EFB8DA3-BCA9-4B7D-B50D-14F47506B614}" type="datetimeFigureOut">
              <a:rPr lang="en-GB" smtClean="0"/>
              <a:pPr/>
              <a:t>16/05/2021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F07B8F03-BC93-4120-96CA-A36DF640BE2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161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381000"/>
            <a:ext cx="45751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338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Michael Schmidl, Munich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732EC5-A57E-40B0-AEED-58A678E69823}" type="datetime4">
              <a:rPr lang="en-GB" smtClean="0"/>
              <a:pPr/>
              <a:t>16 May 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1052C4-EA6A-454A-96A6-0B3497FBD86B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097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Michael Schmidl, Munich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732EC5-A57E-40B0-AEED-58A678E69823}" type="datetime4">
              <a:rPr lang="en-GB" smtClean="0"/>
              <a:pPr/>
              <a:t>16 May 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1052C4-EA6A-454A-96A6-0B3497FBD86B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9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732EC5-A57E-40B0-AEED-58A678E69823}" type="datetime4">
              <a:rPr lang="en-GB" smtClean="0"/>
              <a:pPr/>
              <a:t>16 May 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1052C4-EA6A-454A-96A6-0B3497FBD86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22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Michael Schmidl, Munich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732EC5-A57E-40B0-AEED-58A678E69823}" type="datetime4">
              <a:rPr lang="en-GB" smtClean="0"/>
              <a:pPr/>
              <a:t>16 May 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1052C4-EA6A-454A-96A6-0B3497FBD86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509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732EC5-A57E-40B0-AEED-58A678E69823}" type="datetime4">
              <a:rPr lang="en-GB" smtClean="0"/>
              <a:pPr/>
              <a:t>16 May 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1052C4-EA6A-454A-96A6-0B3497FBD86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50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732EC5-A57E-40B0-AEED-58A678E69823}" type="datetime4">
              <a:rPr lang="en-GB" smtClean="0"/>
              <a:pPr/>
              <a:t>16 May 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1052C4-EA6A-454A-96A6-0B3497FBD86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309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Michael Schmidl, Munich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732EC5-A57E-40B0-AEED-58A678E69823}" type="datetime4">
              <a:rPr lang="en-GB" smtClean="0"/>
              <a:pPr/>
              <a:t>16 May 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1052C4-EA6A-454A-96A6-0B3497FBD86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180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732EC5-A57E-40B0-AEED-58A678E69823}" type="datetime4">
              <a:rPr lang="en-GB" smtClean="0"/>
              <a:pPr/>
              <a:t>16 May 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1052C4-EA6A-454A-96A6-0B3497FBD86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685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732EC5-A57E-40B0-AEED-58A678E69823}" type="datetime4">
              <a:rPr lang="en-GB" smtClean="0"/>
              <a:pPr/>
              <a:t>16 May 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1052C4-EA6A-454A-96A6-0B3497FBD86B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419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Michael Schmidl, Munich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732EC5-A57E-40B0-AEED-58A678E69823}" type="datetime4">
              <a:rPr lang="en-GB" smtClean="0"/>
              <a:pPr/>
              <a:t>16 May 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1052C4-EA6A-454A-96A6-0B3497FBD86B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06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 bwMode="gray">
          <a:xfrm>
            <a:off x="2337410" y="1"/>
            <a:ext cx="9857766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959" y="838200"/>
            <a:ext cx="712655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the presentation’s main title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959" y="1828799"/>
            <a:ext cx="712655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958" y="374904"/>
            <a:ext cx="5475634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/>
              <a:t>www.pwc.com</a:t>
            </a:r>
          </a:p>
        </p:txBody>
      </p:sp>
      <p:grpSp>
        <p:nvGrpSpPr>
          <p:cNvPr id="22" name="Group 32"/>
          <p:cNvGrpSpPr/>
          <p:nvPr userDrawn="1"/>
        </p:nvGrpSpPr>
        <p:grpSpPr>
          <a:xfrm>
            <a:off x="1550415" y="6172200"/>
            <a:ext cx="914400" cy="533479"/>
            <a:chOff x="518032" y="978681"/>
            <a:chExt cx="4572000" cy="2667393"/>
          </a:xfrm>
        </p:grpSpPr>
        <p:sp>
          <p:nvSpPr>
            <p:cNvPr id="25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385" y="6324600"/>
            <a:ext cx="7012226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1261" y="6477000"/>
            <a:ext cx="203659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451261" y="6324600"/>
            <a:ext cx="2032529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2405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9763" y="-4802029"/>
            <a:ext cx="152399" cy="1097565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385" y="6324600"/>
            <a:ext cx="7012226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711385" y="1752600"/>
            <a:ext cx="10772405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1261" y="6477000"/>
            <a:ext cx="203659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9451261" y="6324600"/>
            <a:ext cx="2032529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PwCFirm"/>
          <p:cNvSpPr txBox="1"/>
          <p:nvPr userDrawn="1"/>
        </p:nvSpPr>
        <p:spPr>
          <a:xfrm>
            <a:off x="711385" y="6477001"/>
            <a:ext cx="34553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>
                <a:latin typeface="Arial" pitchFamily="34" charset="0"/>
                <a:cs typeface="Arial" pitchFamily="34" charset="0"/>
              </a:rPr>
              <a:t>PwC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2405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385" y="1752600"/>
            <a:ext cx="10772405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385" y="6324600"/>
            <a:ext cx="7012226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9763" y="-4802029"/>
            <a:ext cx="152399" cy="10975658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1261" y="6477000"/>
            <a:ext cx="203659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51261" y="6324600"/>
            <a:ext cx="2032529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385" y="685802"/>
            <a:ext cx="10772405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385" y="1905001"/>
            <a:ext cx="10772405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385" y="6324600"/>
            <a:ext cx="7012226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5919763" y="-4802029"/>
            <a:ext cx="152399" cy="1097565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1261" y="6477000"/>
            <a:ext cx="203659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51261" y="6324600"/>
            <a:ext cx="2032529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385" y="685800"/>
            <a:ext cx="10772405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385" y="1905000"/>
            <a:ext cx="10772405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385" y="6324600"/>
            <a:ext cx="7012226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9763" y="-4802029"/>
            <a:ext cx="152399" cy="10975658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1261" y="6477000"/>
            <a:ext cx="203659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51261" y="6324600"/>
            <a:ext cx="2032529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385" y="685800"/>
            <a:ext cx="10772405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711387" y="2819400"/>
            <a:ext cx="5284574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385" y="1905001"/>
            <a:ext cx="10772405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385" y="6324600"/>
            <a:ext cx="7012226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5919763" y="-4802029"/>
            <a:ext cx="152399" cy="10975658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1261" y="6477000"/>
            <a:ext cx="203659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51261" y="6324600"/>
            <a:ext cx="2032529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6822206" y="-3875196"/>
            <a:ext cx="152399" cy="9121991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2527959" y="838200"/>
            <a:ext cx="712655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the presentation’s main title</a:t>
            </a:r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2527959" y="1828799"/>
            <a:ext cx="712655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2527958" y="374904"/>
            <a:ext cx="5475634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/>
              <a:t>www.pwc.com</a:t>
            </a:r>
          </a:p>
        </p:txBody>
      </p:sp>
      <p:grpSp>
        <p:nvGrpSpPr>
          <p:cNvPr id="67" name="Gruppieren 66"/>
          <p:cNvGrpSpPr/>
          <p:nvPr userDrawn="1"/>
        </p:nvGrpSpPr>
        <p:grpSpPr>
          <a:xfrm>
            <a:off x="1550415" y="5769812"/>
            <a:ext cx="1235084" cy="935867"/>
            <a:chOff x="1550415" y="5769812"/>
            <a:chExt cx="1235084" cy="935867"/>
          </a:xfrm>
        </p:grpSpPr>
        <p:grpSp>
          <p:nvGrpSpPr>
            <p:cNvPr id="36" name="Group 73"/>
            <p:cNvGrpSpPr>
              <a:grpSpLocks noChangeAspect="1"/>
            </p:cNvGrpSpPr>
            <p:nvPr/>
          </p:nvGrpSpPr>
          <p:grpSpPr>
            <a:xfrm>
              <a:off x="2337340" y="5769812"/>
              <a:ext cx="448159" cy="402310"/>
              <a:chOff x="1905000" y="5715000"/>
              <a:chExt cx="445770" cy="381000"/>
            </a:xfrm>
          </p:grpSpPr>
          <p:sp>
            <p:nvSpPr>
              <p:cNvPr id="40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41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42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43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44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45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46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47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48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49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52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53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54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55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56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57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58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59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60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61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62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</p:grpSp>
        <p:grpSp>
          <p:nvGrpSpPr>
            <p:cNvPr id="64" name="Group 32"/>
            <p:cNvGrpSpPr/>
            <p:nvPr userDrawn="1"/>
          </p:nvGrpSpPr>
          <p:grpSpPr>
            <a:xfrm>
              <a:off x="1550415" y="6172200"/>
              <a:ext cx="914400" cy="533479"/>
              <a:chOff x="518032" y="978681"/>
              <a:chExt cx="4572000" cy="2667393"/>
            </a:xfrm>
          </p:grpSpPr>
          <p:sp>
            <p:nvSpPr>
              <p:cNvPr id="6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6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 bwMode="gray">
          <a:xfrm>
            <a:off x="2337410" y="1"/>
            <a:ext cx="9857766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813013" y="3048000"/>
            <a:ext cx="1219518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 noProof="0" dirty="0"/>
              <a:t>Click icon to add picture</a:t>
            </a:r>
          </a:p>
        </p:txBody>
      </p:sp>
      <p:grpSp>
        <p:nvGrpSpPr>
          <p:cNvPr id="3" name="Group 31"/>
          <p:cNvGrpSpPr/>
          <p:nvPr/>
        </p:nvGrpSpPr>
        <p:grpSpPr>
          <a:xfrm>
            <a:off x="652284" y="2901698"/>
            <a:ext cx="1613423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959" y="838200"/>
            <a:ext cx="712655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the presentation’s main title</a:t>
            </a:r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959" y="1828799"/>
            <a:ext cx="712655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958" y="374904"/>
            <a:ext cx="5475634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/>
              <a:t>www.pwc.com</a:t>
            </a:r>
          </a:p>
        </p:txBody>
      </p:sp>
      <p:grpSp>
        <p:nvGrpSpPr>
          <p:cNvPr id="27" name="Group 32"/>
          <p:cNvGrpSpPr/>
          <p:nvPr userDrawn="1"/>
        </p:nvGrpSpPr>
        <p:grpSpPr>
          <a:xfrm>
            <a:off x="1550415" y="6172200"/>
            <a:ext cx="914400" cy="533479"/>
            <a:chOff x="518032" y="978681"/>
            <a:chExt cx="4572000" cy="2667393"/>
          </a:xfrm>
        </p:grpSpPr>
        <p:sp>
          <p:nvSpPr>
            <p:cNvPr id="28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9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 bwMode="gray">
          <a:xfrm>
            <a:off x="2337410" y="1"/>
            <a:ext cx="9857766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959" y="838200"/>
            <a:ext cx="712655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the presentation’s main title</a:t>
            </a: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959" y="1828799"/>
            <a:ext cx="712655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958" y="374904"/>
            <a:ext cx="5475634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/>
              <a:t>www.pwc.com</a:t>
            </a:r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2337409" y="2899978"/>
            <a:ext cx="8434996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 noProof="0" dirty="0"/>
              <a:t>Click icon to add picture</a:t>
            </a:r>
          </a:p>
        </p:txBody>
      </p:sp>
      <p:grpSp>
        <p:nvGrpSpPr>
          <p:cNvPr id="22" name="Group 32"/>
          <p:cNvGrpSpPr/>
          <p:nvPr userDrawn="1"/>
        </p:nvGrpSpPr>
        <p:grpSpPr>
          <a:xfrm>
            <a:off x="1550415" y="6172200"/>
            <a:ext cx="914400" cy="533479"/>
            <a:chOff x="518032" y="978681"/>
            <a:chExt cx="4572000" cy="2667393"/>
          </a:xfrm>
        </p:grpSpPr>
        <p:sp>
          <p:nvSpPr>
            <p:cNvPr id="23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2405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385" y="1752600"/>
            <a:ext cx="10772405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385" y="6324600"/>
            <a:ext cx="7012226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5919763" y="-4802029"/>
            <a:ext cx="152399" cy="1097565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1261" y="6477000"/>
            <a:ext cx="203659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51261" y="6324600"/>
            <a:ext cx="2032529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9857766" y="685801"/>
            <a:ext cx="2337409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2337409" y="0"/>
            <a:ext cx="7520358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2337409" y="685800"/>
            <a:ext cx="7520358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959" y="838200"/>
            <a:ext cx="712655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the presentation’s main title</a:t>
            </a:r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959" y="1828799"/>
            <a:ext cx="712655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958" y="374904"/>
            <a:ext cx="5475634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/>
              <a:t>www.pwc.com</a:t>
            </a:r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1550415" y="6172200"/>
            <a:ext cx="914400" cy="533479"/>
            <a:chOff x="1550415" y="6172200"/>
            <a:chExt cx="914400" cy="533479"/>
          </a:xfrm>
        </p:grpSpPr>
        <p:sp>
          <p:nvSpPr>
            <p:cNvPr id="15" name="Rectangle 37"/>
            <p:cNvSpPr>
              <a:spLocks noChangeArrowheads="1"/>
            </p:cNvSpPr>
            <p:nvPr userDrawn="1"/>
          </p:nvSpPr>
          <p:spPr bwMode="black">
            <a:xfrm>
              <a:off x="2105939" y="6172200"/>
              <a:ext cx="228600" cy="52646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black">
            <a:xfrm>
              <a:off x="1550415" y="6361023"/>
              <a:ext cx="914400" cy="344656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2405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5919763" y="-4802029"/>
            <a:ext cx="152399" cy="1097565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2" y="0"/>
            <a:ext cx="6097591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8899"/>
            <a:endParaRPr lang="en-GB" sz="17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8894" y="3655047"/>
            <a:ext cx="5356522" cy="1767852"/>
          </a:xfrm>
        </p:spPr>
        <p:txBody>
          <a:bodyPr/>
          <a:lstStyle>
            <a:lvl1pPr>
              <a:buClr>
                <a:schemeClr val="bg1"/>
              </a:buClr>
              <a:defRPr sz="1000" i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000" i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00" i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00" i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88702" y="2674778"/>
            <a:ext cx="5304009" cy="901700"/>
          </a:xfrm>
        </p:spPr>
        <p:txBody>
          <a:bodyPr/>
          <a:lstStyle>
            <a:lvl1pPr algn="ctr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785250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552" y="2209800"/>
            <a:ext cx="8231743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171" y="4267200"/>
            <a:ext cx="8231743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581" y="5821835"/>
            <a:ext cx="549100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57557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(with 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272546" y="506194"/>
            <a:ext cx="7488136" cy="762220"/>
          </a:xfrm>
          <a:noFill/>
        </p:spPr>
        <p:txBody>
          <a:bodyPr>
            <a:noAutofit/>
          </a:bodyPr>
          <a:lstStyle>
            <a:lvl1pPr algn="l">
              <a:defRPr sz="5333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 bwMode="gray">
          <a:xfrm>
            <a:off x="4272546" y="1628775"/>
            <a:ext cx="7488136" cy="4891748"/>
          </a:xfrm>
        </p:spPr>
        <p:txBody>
          <a:bodyPr anchor="ctr" anchorCtr="0"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>
              <a:spcBef>
                <a:spcPts val="800"/>
              </a:spcBef>
              <a:spcAft>
                <a:spcPts val="800"/>
              </a:spcAft>
              <a:defRPr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spcAft>
                <a:spcPts val="800"/>
              </a:spcAft>
              <a:defRPr/>
            </a:lvl3pPr>
            <a:lvl4pPr>
              <a:spcBef>
                <a:spcPts val="0"/>
              </a:spcBef>
              <a:spcAft>
                <a:spcPts val="800"/>
              </a:spcAft>
              <a:buSzPct val="80000"/>
              <a:defRPr/>
            </a:lvl4pPr>
            <a:lvl5pPr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5pPr>
            <a:lvl6pPr>
              <a:spcBef>
                <a:spcPts val="800"/>
              </a:spcBef>
              <a:defRPr/>
            </a:lvl6pPr>
            <a:lvl7pPr>
              <a:buAutoNum type="arabicPeriod"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Body Text (Arial 20pt)</a:t>
            </a:r>
          </a:p>
          <a:p>
            <a:pPr lvl="1"/>
            <a:r>
              <a:rPr lang="en-US" dirty="0"/>
              <a:t>Heading 1 (Arial 24pt)</a:t>
            </a:r>
          </a:p>
          <a:p>
            <a:pPr lvl="2"/>
            <a:r>
              <a:rPr lang="en-US" dirty="0"/>
              <a:t>Bullet 1 (Arial 20pt)</a:t>
            </a:r>
          </a:p>
          <a:p>
            <a:pPr lvl="3"/>
            <a:r>
              <a:rPr lang="en-US" dirty="0"/>
              <a:t>Bullet 2 (Arial </a:t>
            </a:r>
            <a:r>
              <a:rPr lang="en-US"/>
              <a:t>20pt)</a:t>
            </a:r>
          </a:p>
          <a:p>
            <a:pPr lvl="4"/>
            <a:r>
              <a:rPr lang="en-US"/>
              <a:t>Bullet 3 (Arial 18pt)</a:t>
            </a:r>
            <a:endParaRPr lang="en-US" dirty="0"/>
          </a:p>
          <a:p>
            <a:pPr lvl="5"/>
            <a:r>
              <a:rPr lang="en-US" dirty="0"/>
              <a:t>Heading 2 (Arial 20pt)</a:t>
            </a:r>
          </a:p>
          <a:p>
            <a:pPr lvl="6"/>
            <a:r>
              <a:rPr lang="en-US" dirty="0"/>
              <a:t>Number Bullet (Arial 20pt)</a:t>
            </a:r>
          </a:p>
          <a:p>
            <a:pPr lvl="7"/>
            <a:r>
              <a:rPr lang="en-US" dirty="0"/>
              <a:t>Alpha </a:t>
            </a:r>
            <a:r>
              <a:rPr lang="en-US"/>
              <a:t>Bullet 1 (Arial 20pt)</a:t>
            </a:r>
          </a:p>
          <a:p>
            <a:pPr lvl="8"/>
            <a:r>
              <a:rPr lang="en-US"/>
              <a:t>Alpha Bullet 2 (Arial 18pt)</a:t>
            </a:r>
            <a:endParaRPr lang="en-A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963432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673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1913" y="381001"/>
            <a:ext cx="11331350" cy="28733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608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13" y="523875"/>
            <a:ext cx="11331350" cy="74488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4939" y="5877272"/>
            <a:ext cx="7016291" cy="15087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31913" y="1628776"/>
            <a:ext cx="11331350" cy="4537075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479988" indent="-479988">
              <a:buClr>
                <a:srgbClr val="5F5F5F"/>
              </a:buClr>
              <a:buFont typeface="Wingdings" panose="05000000000000000000" pitchFamily="2" charset="2"/>
              <a:buChar char="§"/>
              <a:defRPr/>
            </a:lvl3pPr>
            <a:lvl4pPr marL="959976" indent="-479988">
              <a:buClr>
                <a:srgbClr val="5F5F5F"/>
              </a:buClr>
              <a:buFont typeface="Wingdings" panose="05000000000000000000" pitchFamily="2" charset="2"/>
              <a:buChar char="§"/>
              <a:defRPr/>
            </a:lvl4pPr>
            <a:lvl5pPr>
              <a:defRPr baseline="0"/>
            </a:lvl5pPr>
            <a:lvl7pPr>
              <a:buAutoNum type="arabicPeriod"/>
              <a:defRPr/>
            </a:lvl7pPr>
            <a:lvl8pPr>
              <a:buAutoNum type="alphaLcParenR"/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Body Text (Arial 20pt)</a:t>
            </a:r>
          </a:p>
          <a:p>
            <a:pPr lvl="1"/>
            <a:r>
              <a:rPr lang="en-US" dirty="0"/>
              <a:t>Heading 1 (Arial 24pt)</a:t>
            </a:r>
          </a:p>
          <a:p>
            <a:pPr lvl="2"/>
            <a:r>
              <a:rPr lang="en-US" dirty="0"/>
              <a:t>Bullet 1 (Arial 20pt)</a:t>
            </a:r>
          </a:p>
          <a:p>
            <a:pPr lvl="3"/>
            <a:r>
              <a:rPr lang="en-US" dirty="0"/>
              <a:t>Bullet 2 </a:t>
            </a:r>
            <a:r>
              <a:rPr lang="en-US"/>
              <a:t>(Arial </a:t>
            </a:r>
            <a:r>
              <a:rPr lang="en-US" dirty="0"/>
              <a:t>20pt)</a:t>
            </a:r>
          </a:p>
          <a:p>
            <a:pPr lvl="4"/>
            <a:r>
              <a:rPr lang="en-US"/>
              <a:t>Bullet 3 (Arial 18pt)</a:t>
            </a:r>
          </a:p>
          <a:p>
            <a:pPr lvl="5"/>
            <a:r>
              <a:rPr lang="en-US"/>
              <a:t>Heading </a:t>
            </a:r>
            <a:r>
              <a:rPr lang="en-US" dirty="0"/>
              <a:t>2 (Arial 20pt)</a:t>
            </a:r>
          </a:p>
          <a:p>
            <a:pPr lvl="6"/>
            <a:r>
              <a:rPr lang="en-US" dirty="0"/>
              <a:t>Number Bullet (Arial 20pt)</a:t>
            </a:r>
          </a:p>
          <a:p>
            <a:pPr lvl="7"/>
            <a:r>
              <a:rPr lang="en-US" dirty="0"/>
              <a:t>Alpha </a:t>
            </a:r>
            <a:r>
              <a:rPr lang="en-US"/>
              <a:t>Bullet 1 (Arial 20pt)</a:t>
            </a:r>
          </a:p>
          <a:p>
            <a:pPr lvl="8"/>
            <a:r>
              <a:rPr lang="en-US"/>
              <a:t>Alpha Bullet 2 (Arial 18pt)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1913" y="381001"/>
            <a:ext cx="11331350" cy="28733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159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3526" y="4679779"/>
            <a:ext cx="2688569" cy="1476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44000" tIns="72000" rIns="144000" bIns="72000" rtlCol="0" anchor="ctr" anchorCtr="0">
            <a:noAutofit/>
          </a:bodyPr>
          <a:lstStyle>
            <a:lvl1pPr algn="ctr">
              <a:defRPr lang="en-US" sz="8800" b="1" i="0" smtClean="0">
                <a:solidFill>
                  <a:schemeClr val="bg1"/>
                </a:solidFill>
              </a:defRPr>
            </a:lvl1pPr>
          </a:lstStyle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/>
              <a:t>#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85043" y="4679779"/>
            <a:ext cx="8849560" cy="14760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144000" tIns="72000" rIns="144000" bIns="72000" rtlCol="0" anchor="ctr" anchorCtr="0">
            <a:noAutofit/>
          </a:bodyPr>
          <a:lstStyle>
            <a:lvl1pPr>
              <a:defRPr lang="en-GB" sz="4267" baseline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90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two pane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13" y="523875"/>
            <a:ext cx="11331350" cy="74488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31912" y="1628776"/>
            <a:ext cx="5473604" cy="4537075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5pPr>
              <a:defRPr baseline="0"/>
            </a:lvl5pPr>
            <a:lvl7pPr marL="479988" marR="0" indent="-479988" algn="l" defTabSz="121917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800"/>
              </a:spcAft>
              <a:buClr>
                <a:srgbClr val="5F5F5F"/>
              </a:buClr>
              <a:buSzTx/>
              <a:buFont typeface="+mj-lt"/>
              <a:buAutoNum type="arabicPeriod"/>
              <a:tabLst/>
              <a:defRPr/>
            </a:lvl7pPr>
            <a:lvl8pPr marL="959976" indent="-479988">
              <a:buFont typeface="+mj-lt"/>
              <a:buAutoNum type="alphaLcParenR"/>
              <a:defRPr baseline="0"/>
            </a:lvl8pPr>
          </a:lstStyle>
          <a:p>
            <a:pPr lvl="0"/>
            <a:r>
              <a:rPr lang="en-US" dirty="0"/>
              <a:t>Body Text (Arial 20pt)</a:t>
            </a:r>
          </a:p>
          <a:p>
            <a:pPr lvl="1"/>
            <a:r>
              <a:rPr lang="en-US" dirty="0"/>
              <a:t>Heading 1 (Arial 24pt)</a:t>
            </a:r>
          </a:p>
          <a:p>
            <a:pPr lvl="2"/>
            <a:r>
              <a:rPr lang="en-US" dirty="0"/>
              <a:t>Bullet 1 (Arial 20pt)</a:t>
            </a:r>
          </a:p>
          <a:p>
            <a:pPr lvl="3"/>
            <a:r>
              <a:rPr lang="en-US" dirty="0"/>
              <a:t>Bullet 2 (Arial 20pt)</a:t>
            </a:r>
          </a:p>
          <a:p>
            <a:pPr lvl="4"/>
            <a:r>
              <a:rPr lang="en-US"/>
              <a:t>Bullet 3 (Arial 18pt)</a:t>
            </a:r>
          </a:p>
          <a:p>
            <a:pPr lvl="5"/>
            <a:r>
              <a:rPr lang="en-US"/>
              <a:t>Heading </a:t>
            </a:r>
            <a:r>
              <a:rPr lang="en-US" dirty="0"/>
              <a:t>2 (Arial 20pt)</a:t>
            </a:r>
          </a:p>
          <a:p>
            <a:pPr lvl="6"/>
            <a:r>
              <a:rPr lang="en-US" dirty="0"/>
              <a:t>Number Bullet (Arial 20pt)</a:t>
            </a:r>
          </a:p>
          <a:p>
            <a:pPr lvl="7"/>
            <a:r>
              <a:rPr lang="en-US" dirty="0"/>
              <a:t>Alpha </a:t>
            </a:r>
            <a:r>
              <a:rPr lang="en-US"/>
              <a:t>Bullet 1 (Arial 20pt)</a:t>
            </a:r>
          </a:p>
          <a:p>
            <a:pPr lvl="8"/>
            <a:r>
              <a:rPr lang="en-US"/>
              <a:t>Alpha Bullet 2 (Arial 18pt)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289659" y="1628776"/>
            <a:ext cx="5473604" cy="4537075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5pPr>
              <a:defRPr/>
            </a:lvl5pPr>
            <a:lvl7pPr>
              <a:buAutoNum type="arabicPeriod"/>
              <a:defRPr/>
            </a:lvl7pPr>
            <a:lvl8pPr>
              <a:buAutoNum type="alphaLcParenR"/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Body Text (Arial 20pt)</a:t>
            </a:r>
          </a:p>
          <a:p>
            <a:pPr lvl="1"/>
            <a:r>
              <a:rPr lang="en-US" dirty="0"/>
              <a:t>Heading 1 (Arial 24pt)</a:t>
            </a:r>
          </a:p>
          <a:p>
            <a:pPr lvl="2"/>
            <a:r>
              <a:rPr lang="en-US" dirty="0"/>
              <a:t>Bullet 1 (Arial 20pt)</a:t>
            </a:r>
          </a:p>
          <a:p>
            <a:pPr lvl="3"/>
            <a:r>
              <a:rPr lang="en-US" dirty="0"/>
              <a:t>Bullet 2 (Arial 20pt)</a:t>
            </a:r>
          </a:p>
          <a:p>
            <a:pPr lvl="4"/>
            <a:r>
              <a:rPr lang="en-US"/>
              <a:t>Bullet 3 (Arial 18pt)</a:t>
            </a:r>
          </a:p>
          <a:p>
            <a:pPr lvl="5"/>
            <a:r>
              <a:rPr lang="en-US"/>
              <a:t>Heading </a:t>
            </a:r>
            <a:r>
              <a:rPr lang="en-US" dirty="0"/>
              <a:t>2 (Arial 20pt)</a:t>
            </a:r>
          </a:p>
          <a:p>
            <a:pPr lvl="6"/>
            <a:r>
              <a:rPr lang="en-US" dirty="0"/>
              <a:t>Number Bullet (Arial 20pt)</a:t>
            </a:r>
          </a:p>
          <a:p>
            <a:pPr lvl="7"/>
            <a:r>
              <a:rPr lang="en-US" dirty="0"/>
              <a:t>Alpha </a:t>
            </a:r>
            <a:r>
              <a:rPr lang="en-US"/>
              <a:t>Bullet 1 (Arial 20pt)</a:t>
            </a:r>
          </a:p>
          <a:p>
            <a:pPr lvl="8"/>
            <a:r>
              <a:rPr lang="en-US"/>
              <a:t>Alpha Bullet 2 (Arial 18pt)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1913" y="381001"/>
            <a:ext cx="11331350" cy="28733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88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2405" cy="9144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385" y="1752602"/>
            <a:ext cx="5284576" cy="441959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9216" y="1752600"/>
            <a:ext cx="5284574" cy="44196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385" y="6324600"/>
            <a:ext cx="7012226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5919763" y="-4802029"/>
            <a:ext cx="152399" cy="1097565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1261" y="6477000"/>
            <a:ext cx="203659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51261" y="6324600"/>
            <a:ext cx="2032529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1"/>
            <a:ext cx="10772405" cy="9144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711385" y="1752602"/>
            <a:ext cx="3455300" cy="441959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4369940" y="1752602"/>
            <a:ext cx="3455298" cy="441959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8028490" y="1752602"/>
            <a:ext cx="3455300" cy="441959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385" y="6324600"/>
            <a:ext cx="7012226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5919763" y="-4802029"/>
            <a:ext cx="152399" cy="1097565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1261" y="6477000"/>
            <a:ext cx="203659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51261" y="6324600"/>
            <a:ext cx="2032529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2405" cy="9144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385" y="3352800"/>
            <a:ext cx="5284576" cy="28194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9213" y="3352800"/>
            <a:ext cx="5284577" cy="28194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385" y="6324600"/>
            <a:ext cx="7012226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711385" y="1752600"/>
            <a:ext cx="10772405" cy="14478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9763" y="-4802029"/>
            <a:ext cx="152399" cy="1097565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1261" y="6477000"/>
            <a:ext cx="203659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51261" y="6324600"/>
            <a:ext cx="2032529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2405" cy="9144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8028490" y="1752600"/>
            <a:ext cx="3455300" cy="21336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8028490" y="4038600"/>
            <a:ext cx="3455300" cy="21336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711385" y="1752600"/>
            <a:ext cx="7113852" cy="44196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385" y="6324600"/>
            <a:ext cx="7012226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9763" y="-4802029"/>
            <a:ext cx="152399" cy="1097565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1261" y="6477000"/>
            <a:ext cx="203659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51261" y="6324600"/>
            <a:ext cx="2032529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385" y="1752600"/>
            <a:ext cx="3455300" cy="21336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2405" cy="9144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385" y="4038600"/>
            <a:ext cx="3455300" cy="21336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369938" y="1752600"/>
            <a:ext cx="7113852" cy="44196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385" y="6324600"/>
            <a:ext cx="7012226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9763" y="-4802029"/>
            <a:ext cx="152399" cy="1097565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1261" y="6477000"/>
            <a:ext cx="203659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51261" y="6324600"/>
            <a:ext cx="2032529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938" y="685800"/>
            <a:ext cx="7113852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1"/>
              <a:t>Click to edit Master title style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369938" y="1752600"/>
            <a:ext cx="7113852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11385" y="1752600"/>
            <a:ext cx="34553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385" y="6324600"/>
            <a:ext cx="7012226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7749039" y="-2972753"/>
            <a:ext cx="152399" cy="7317105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1261" y="6477000"/>
            <a:ext cx="203659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51261" y="6324600"/>
            <a:ext cx="2032529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2405" cy="9144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385" y="6324600"/>
            <a:ext cx="7012226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5919763" y="-4802029"/>
            <a:ext cx="152399" cy="1097565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1261" y="6477000"/>
            <a:ext cx="203659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451261" y="6324600"/>
            <a:ext cx="2032529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386" y="685800"/>
            <a:ext cx="10772406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387" y="1752600"/>
            <a:ext cx="10772403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1261" y="6477000"/>
            <a:ext cx="203659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320" y="63246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937" r:id="rId23"/>
    <p:sldLayoutId id="2147483938" r:id="rId24"/>
    <p:sldLayoutId id="2147483939" r:id="rId25"/>
    <p:sldLayoutId id="2147483940" r:id="rId26"/>
    <p:sldLayoutId id="2147483941" r:id="rId27"/>
    <p:sldLayoutId id="2147483942" r:id="rId2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6750" y="2348880"/>
            <a:ext cx="6600081" cy="914400"/>
          </a:xfrm>
        </p:spPr>
        <p:txBody>
          <a:bodyPr/>
          <a:lstStyle/>
          <a:p>
            <a:r>
              <a:rPr lang="hr-HR" altLang="sr-Latn-RS" sz="4800" dirty="0"/>
              <a:t>Revizija GDPR usklađenosti</a:t>
            </a:r>
            <a:endParaRPr lang="en-US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26647" y="3400440"/>
            <a:ext cx="8229600" cy="914400"/>
          </a:xfrm>
        </p:spPr>
        <p:txBody>
          <a:bodyPr/>
          <a:lstStyle/>
          <a:p>
            <a:r>
              <a:rPr lang="hr-HR" dirty="0"/>
              <a:t>Daniel Bara, </a:t>
            </a:r>
            <a:r>
              <a:rPr lang="hr-HR" dirty="0" err="1"/>
              <a:t>PhD</a:t>
            </a:r>
            <a:endParaRPr lang="en-US" sz="2800" b="1" dirty="0">
              <a:solidFill>
                <a:srgbClr val="00A982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26647" y="5928777"/>
            <a:ext cx="5489578" cy="339214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Zagreb, 4</a:t>
            </a:r>
            <a:r>
              <a:rPr lang="hr-HR" baseline="30000" dirty="0">
                <a:solidFill>
                  <a:schemeClr val="tx1"/>
                </a:solidFill>
              </a:rPr>
              <a:t>th</a:t>
            </a:r>
            <a:r>
              <a:rPr lang="hr-HR" dirty="0">
                <a:solidFill>
                  <a:schemeClr val="tx1"/>
                </a:solidFill>
              </a:rPr>
              <a:t> May 2021.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mapping step-by-step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433387" y="1629834"/>
          <a:ext cx="11328400" cy="453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5519AD-A86C-4428-A596-8282A978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058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mapping – the 5Ws of personal data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433387" y="1629834"/>
          <a:ext cx="11328400" cy="453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23040-1067-45C2-A678-D9A5D6D8F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9974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GAP </a:t>
            </a:r>
            <a:r>
              <a:rPr lang="hr-HR" dirty="0" err="1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4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GAP </a:t>
            </a:r>
            <a:r>
              <a:rPr lang="hr-HR" dirty="0" err="1"/>
              <a:t>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07525629"/>
              </p:ext>
            </p:extLst>
          </p:nvPr>
        </p:nvGraphicFramePr>
        <p:xfrm>
          <a:off x="433387" y="1629834"/>
          <a:ext cx="11328400" cy="453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F7D0A-F51E-46E0-9FCC-B8F25CBC4E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0337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3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Risk</a:t>
            </a:r>
            <a:r>
              <a:rPr lang="hr-HR" dirty="0"/>
              <a:t> </a:t>
            </a:r>
            <a:r>
              <a:rPr lang="hr-HR" dirty="0" err="1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9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3" y="228600"/>
            <a:ext cx="11331350" cy="744885"/>
          </a:xfrm>
        </p:spPr>
        <p:txBody>
          <a:bodyPr/>
          <a:lstStyle/>
          <a:p>
            <a:r>
              <a:rPr lang="hr-HR" dirty="0" err="1"/>
              <a:t>Risk</a:t>
            </a:r>
            <a:r>
              <a:rPr lang="hr-HR" dirty="0"/>
              <a:t> </a:t>
            </a:r>
            <a:r>
              <a:rPr lang="hr-HR" dirty="0" err="1"/>
              <a:t>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77475827"/>
              </p:ext>
            </p:extLst>
          </p:nvPr>
        </p:nvGraphicFramePr>
        <p:xfrm>
          <a:off x="396282" y="973485"/>
          <a:ext cx="11402611" cy="5655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5922F-9289-4A4C-AEB0-3D65D0876C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5073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4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Defining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15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Risk</a:t>
            </a:r>
            <a:r>
              <a:rPr lang="hr-HR" dirty="0"/>
              <a:t> </a:t>
            </a:r>
            <a:r>
              <a:rPr lang="hr-HR" dirty="0" err="1"/>
              <a:t>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39911266"/>
              </p:ext>
            </p:extLst>
          </p:nvPr>
        </p:nvGraphicFramePr>
        <p:xfrm>
          <a:off x="433387" y="1629834"/>
          <a:ext cx="11328400" cy="453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82EC82-A0F6-45CA-A2A4-F25F801FBA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9905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Internal</a:t>
            </a:r>
            <a:r>
              <a:rPr lang="hr-HR" dirty="0"/>
              <a:t> </a:t>
            </a:r>
            <a:r>
              <a:rPr lang="hr-HR" dirty="0" err="1"/>
              <a:t>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94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 Key GDPR compliance recommendations 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207143093"/>
              </p:ext>
            </p:extLst>
          </p:nvPr>
        </p:nvGraphicFramePr>
        <p:xfrm>
          <a:off x="633760" y="1153211"/>
          <a:ext cx="11049000" cy="5018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3CF792-369C-42E5-B938-F8A734586D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406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27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30519647"/>
              </p:ext>
            </p:extLst>
          </p:nvPr>
        </p:nvGraphicFramePr>
        <p:xfrm>
          <a:off x="4273021" y="1627717"/>
          <a:ext cx="7486649" cy="453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135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Project </a:t>
                      </a:r>
                      <a:r>
                        <a:rPr lang="hr-HR" sz="2000" b="0" dirty="0" err="1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initiation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5F5F5F"/>
                          </a:solidFill>
                          <a:latin typeface="Georgia" panose="02040502050405020303" pitchFamily="18" charset="0"/>
                        </a:rPr>
                        <a:t>3</a:t>
                      </a:r>
                      <a:endParaRPr lang="en-US" sz="2000" b="0" dirty="0">
                        <a:solidFill>
                          <a:srgbClr val="5F5F5F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135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0" dirty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GAP </a:t>
                      </a:r>
                      <a:r>
                        <a:rPr lang="hr-HR" sz="2000" b="0" dirty="0" err="1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analysis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5F5F5F"/>
                          </a:solidFill>
                          <a:latin typeface="Georgia" panose="02040502050405020303" pitchFamily="18" charset="0"/>
                        </a:rPr>
                        <a:t>12</a:t>
                      </a:r>
                      <a:endParaRPr lang="en-US" sz="2000" b="0" dirty="0">
                        <a:solidFill>
                          <a:srgbClr val="5F5F5F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135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0" dirty="0" err="1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Risk</a:t>
                      </a:r>
                      <a:r>
                        <a:rPr lang="hr-HR" sz="2000" b="0" dirty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hr-HR" sz="2000" b="0" dirty="0" err="1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analysis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5F5F5F"/>
                          </a:solidFill>
                          <a:latin typeface="Georgia" panose="02040502050405020303" pitchFamily="18" charset="0"/>
                        </a:rPr>
                        <a:t>14</a:t>
                      </a:r>
                      <a:endParaRPr lang="en-US" sz="2000" b="0" dirty="0">
                        <a:solidFill>
                          <a:srgbClr val="5F5F5F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135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Defining the </a:t>
                      </a:r>
                      <a:r>
                        <a:rPr lang="en-US" sz="2000" b="0" dirty="0" err="1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budg</a:t>
                      </a:r>
                      <a:r>
                        <a:rPr lang="hr-HR" sz="2000" b="0" dirty="0" err="1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et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5F5F5F"/>
                          </a:solidFill>
                          <a:latin typeface="Georgia" panose="02040502050405020303" pitchFamily="18" charset="0"/>
                        </a:rPr>
                        <a:t>16</a:t>
                      </a:r>
                      <a:endParaRPr lang="en-US" sz="2000" b="0" dirty="0">
                        <a:solidFill>
                          <a:srgbClr val="5F5F5F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135">
                <a:tc>
                  <a:txBody>
                    <a:bodyPr/>
                    <a:lstStyle/>
                    <a:p>
                      <a:r>
                        <a:rPr lang="hr-HR" sz="2000" b="0" dirty="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rPr>
                        <a:t>5</a:t>
                      </a:r>
                      <a:endParaRPr lang="en-US" sz="2000" b="0" dirty="0">
                        <a:solidFill>
                          <a:schemeClr val="accent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0" dirty="0" err="1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Internal</a:t>
                      </a:r>
                      <a:r>
                        <a:rPr lang="hr-HR" sz="2000" b="0" dirty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hr-HR" sz="2000" b="0" dirty="0" err="1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acts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5F5F5F"/>
                          </a:solidFill>
                          <a:latin typeface="Georgia" panose="02040502050405020303" pitchFamily="18" charset="0"/>
                        </a:rPr>
                        <a:t>18</a:t>
                      </a:r>
                      <a:endParaRPr lang="en-US" sz="2000" b="0" dirty="0">
                        <a:solidFill>
                          <a:srgbClr val="5F5F5F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955709"/>
                  </a:ext>
                </a:extLst>
              </a:tr>
              <a:tr h="567135">
                <a:tc>
                  <a:txBody>
                    <a:bodyPr/>
                    <a:lstStyle/>
                    <a:p>
                      <a:r>
                        <a:rPr lang="hr-HR" sz="2000" b="0" dirty="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rPr>
                        <a:t>6</a:t>
                      </a:r>
                      <a:endParaRPr lang="en-US" sz="2000" b="0" dirty="0">
                        <a:solidFill>
                          <a:schemeClr val="accent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Implementation &amp; ongoing review</a:t>
                      </a: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5F5F5F"/>
                          </a:solidFill>
                          <a:latin typeface="Georgia" panose="02040502050405020303" pitchFamily="18" charset="0"/>
                        </a:rPr>
                        <a:t>37</a:t>
                      </a:r>
                      <a:endParaRPr lang="en-US" sz="2000" b="0" dirty="0">
                        <a:solidFill>
                          <a:srgbClr val="5F5F5F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62057"/>
                  </a:ext>
                </a:extLst>
              </a:tr>
              <a:tr h="567135">
                <a:tc>
                  <a:txBody>
                    <a:bodyPr/>
                    <a:lstStyle/>
                    <a:p>
                      <a:r>
                        <a:rPr lang="hr-HR" sz="2000" b="0" dirty="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rPr>
                        <a:t>7</a:t>
                      </a:r>
                      <a:endParaRPr lang="en-US" sz="2000" b="0" dirty="0">
                        <a:solidFill>
                          <a:schemeClr val="accent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0" dirty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Open </a:t>
                      </a:r>
                      <a:r>
                        <a:rPr lang="hr-HR" sz="2000" b="0" dirty="0" err="1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issues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5F5F5F"/>
                          </a:solidFill>
                          <a:latin typeface="Georgia" panose="02040502050405020303" pitchFamily="18" charset="0"/>
                        </a:rPr>
                        <a:t>41</a:t>
                      </a:r>
                      <a:endParaRPr lang="en-US" sz="2000" b="0" dirty="0">
                        <a:solidFill>
                          <a:srgbClr val="5F5F5F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23120"/>
                  </a:ext>
                </a:extLst>
              </a:tr>
              <a:tr h="567135">
                <a:tc>
                  <a:txBody>
                    <a:bodyPr/>
                    <a:lstStyle/>
                    <a:p>
                      <a:r>
                        <a:rPr lang="hr-HR" sz="2000" b="0" dirty="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rPr>
                        <a:t>8</a:t>
                      </a:r>
                      <a:endParaRPr lang="en-US" sz="2000" b="0" dirty="0">
                        <a:solidFill>
                          <a:schemeClr val="accent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GDPR audit (Internal &amp; </a:t>
                      </a:r>
                      <a:r>
                        <a:rPr lang="hr-HR" sz="2000" b="0" dirty="0" err="1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External</a:t>
                      </a:r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)</a:t>
                      </a: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5F5F5F"/>
                          </a:solidFill>
                          <a:latin typeface="Georgia" panose="02040502050405020303" pitchFamily="18" charset="0"/>
                        </a:rPr>
                        <a:t>43</a:t>
                      </a:r>
                      <a:endParaRPr lang="en-US" sz="2000" b="0" dirty="0">
                        <a:solidFill>
                          <a:srgbClr val="5F5F5F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970949"/>
                  </a:ext>
                </a:extLst>
              </a:tr>
            </a:tbl>
          </a:graphicData>
        </a:graphic>
      </p:graphicFrame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4" b="8274"/>
          <a:stretch/>
        </p:blipFill>
        <p:spPr/>
      </p:pic>
    </p:spTree>
    <p:extLst>
      <p:ext uri="{BB962C8B-B14F-4D97-AF65-F5344CB8AC3E}">
        <p14:creationId xmlns:p14="http://schemas.microsoft.com/office/powerpoint/2010/main" val="4180726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a record of processing activities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en-US" sz="2133" dirty="0"/>
              <a:t>Obligation to maintain </a:t>
            </a:r>
            <a:r>
              <a:rPr lang="en-US" sz="2133" dirty="0">
                <a:solidFill>
                  <a:schemeClr val="accent2"/>
                </a:solidFill>
              </a:rPr>
              <a:t>records of processing activities:</a:t>
            </a:r>
          </a:p>
          <a:p>
            <a:pPr marL="380990" indent="-38099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33" dirty="0"/>
              <a:t>Identification of the controller(s)/ representative / processor/ DPO</a:t>
            </a:r>
          </a:p>
          <a:p>
            <a:pPr marL="380990" indent="-38099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33" dirty="0"/>
              <a:t>Purposes of the processing</a:t>
            </a:r>
          </a:p>
          <a:p>
            <a:pPr marL="380990" indent="-38099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33" dirty="0"/>
              <a:t>Description of the data subject and of the data processed</a:t>
            </a:r>
          </a:p>
          <a:p>
            <a:pPr marL="380990" indent="-38099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33" dirty="0"/>
              <a:t>Recipients</a:t>
            </a:r>
          </a:p>
          <a:p>
            <a:pPr marL="380990" indent="-38099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33" dirty="0"/>
              <a:t>Transfers</a:t>
            </a:r>
          </a:p>
          <a:p>
            <a:pPr marL="380990" indent="-38099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33" dirty="0"/>
              <a:t>Time limits for erasure</a:t>
            </a:r>
          </a:p>
          <a:p>
            <a:pPr marL="380990" indent="-38099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33" dirty="0"/>
              <a:t>Technical and organisational security measures</a:t>
            </a: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19" y="1737784"/>
            <a:ext cx="3265720" cy="4536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5487987" y="1670050"/>
            <a:ext cx="0" cy="4637617"/>
          </a:xfrm>
          <a:prstGeom prst="line">
            <a:avLst/>
          </a:prstGeom>
          <a:ln w="1587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ultiply 26"/>
          <p:cNvSpPr/>
          <p:nvPr/>
        </p:nvSpPr>
        <p:spPr>
          <a:xfrm>
            <a:off x="2282249" y="2584705"/>
            <a:ext cx="1636277" cy="2704593"/>
          </a:xfrm>
          <a:prstGeom prst="mathMultiply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E1514-D0C1-4386-829B-CBEA7453DF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2697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1195549" y="4227285"/>
            <a:ext cx="3276439" cy="1420188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0" rIns="121920" bIns="1219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  <a:ea typeface="+mn-ea"/>
                <a:cs typeface="+mn-cs"/>
              </a:defRPr>
            </a:lvl1pPr>
            <a:lvl2pPr marL="579438" indent="-2365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2pPr>
            <a:lvl3pPr marL="914400" indent="-2206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5pPr>
            <a:lvl6pPr marL="20574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6pPr>
            <a:lvl7pPr marL="25146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7pPr>
            <a:lvl8pPr marL="29718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8pPr>
            <a:lvl9pPr marL="34290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9pPr>
          </a:lstStyle>
          <a:p>
            <a:pPr marL="304792" lvl="1" indent="-304792">
              <a:spcBef>
                <a:spcPts val="533"/>
              </a:spcBef>
              <a:buFont typeface="+mj-lt"/>
              <a:buAutoNum type="arabicPeriod"/>
            </a:pPr>
            <a:endParaRPr lang="en-US" sz="1333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a Global Data Protection Policy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08394" y="2373601"/>
            <a:ext cx="3252524" cy="1220023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0" rIns="121920" bIns="1219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  <a:ea typeface="+mn-ea"/>
                <a:cs typeface="+mn-cs"/>
              </a:defRPr>
            </a:lvl1pPr>
            <a:lvl2pPr marL="579438" indent="-2365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2pPr>
            <a:lvl3pPr marL="914400" indent="-2206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5pPr>
            <a:lvl6pPr marL="20574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6pPr>
            <a:lvl7pPr marL="25146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7pPr>
            <a:lvl8pPr marL="29718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8pPr>
            <a:lvl9pPr marL="34290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9pPr>
          </a:lstStyle>
          <a:p>
            <a:pPr marL="304792" lvl="1" indent="-304792">
              <a:spcBef>
                <a:spcPts val="533"/>
              </a:spcBef>
              <a:buFont typeface="+mj-lt"/>
              <a:buAutoNum type="arabicPeriod"/>
            </a:pPr>
            <a:endParaRPr lang="en-US" sz="1333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9987" y="2679056"/>
            <a:ext cx="28619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en-US" sz="1600" dirty="0">
                <a:solidFill>
                  <a:schemeClr val="tx2"/>
                </a:solidFill>
              </a:rPr>
              <a:t>Develop Global Data Protection Policy ("Policy")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259037" y="2424725"/>
            <a:ext cx="3252524" cy="1220023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0" rIns="121920" bIns="1219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  <a:ea typeface="+mn-ea"/>
                <a:cs typeface="+mn-cs"/>
              </a:defRPr>
            </a:lvl1pPr>
            <a:lvl2pPr marL="579438" indent="-2365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2pPr>
            <a:lvl3pPr marL="914400" indent="-2206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5pPr>
            <a:lvl6pPr marL="20574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6pPr>
            <a:lvl7pPr marL="25146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7pPr>
            <a:lvl8pPr marL="29718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8pPr>
            <a:lvl9pPr marL="34290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9pPr>
          </a:lstStyle>
          <a:p>
            <a:pPr marL="304792" lvl="1" indent="-304792">
              <a:spcBef>
                <a:spcPts val="533"/>
              </a:spcBef>
              <a:buFont typeface="+mj-lt"/>
              <a:buAutoNum type="arabicPeriod"/>
            </a:pPr>
            <a:endParaRPr lang="en-US" sz="1333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1883" y="2678288"/>
            <a:ext cx="30069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en-US" sz="1600" dirty="0">
                <a:solidFill>
                  <a:schemeClr val="tx2"/>
                </a:solidFill>
              </a:rPr>
              <a:t>Policy establishes Global Data Protection Steering Committee (multi-disciplinary)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6636" y="4545634"/>
            <a:ext cx="318287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en-US" sz="1600" dirty="0">
                <a:solidFill>
                  <a:schemeClr val="tx2"/>
                </a:solidFill>
              </a:rPr>
              <a:t>Policy establishes core principles for the protection of personal data 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717481" y="4229418"/>
            <a:ext cx="3276439" cy="1420188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0" rIns="121920" bIns="1219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  <a:ea typeface="+mn-ea"/>
                <a:cs typeface="+mn-cs"/>
              </a:defRPr>
            </a:lvl1pPr>
            <a:lvl2pPr marL="579438" indent="-2365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2pPr>
            <a:lvl3pPr marL="914400" indent="-2206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5pPr>
            <a:lvl6pPr marL="20574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6pPr>
            <a:lvl7pPr marL="25146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7pPr>
            <a:lvl8pPr marL="29718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8pPr>
            <a:lvl9pPr marL="34290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9pPr>
          </a:lstStyle>
          <a:p>
            <a:pPr marL="304792" lvl="1" indent="-304792">
              <a:spcBef>
                <a:spcPts val="533"/>
              </a:spcBef>
              <a:buFont typeface="+mj-lt"/>
              <a:buAutoNum type="arabicPeriod"/>
            </a:pPr>
            <a:endParaRPr lang="en-US" sz="1333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0316" y="4431473"/>
            <a:ext cx="313557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en-US" sz="1600" dirty="0">
                <a:solidFill>
                  <a:schemeClr val="tx2"/>
                </a:solidFill>
              </a:rPr>
              <a:t>Policy provides for the appointment of privacy champions, data protection officers, and other features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8228256" y="4205377"/>
            <a:ext cx="2925656" cy="1444307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0" rIns="121920" bIns="1219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  <a:ea typeface="+mn-ea"/>
                <a:cs typeface="+mn-cs"/>
              </a:defRPr>
            </a:lvl1pPr>
            <a:lvl2pPr marL="579438" indent="-2365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2pPr>
            <a:lvl3pPr marL="914400" indent="-2206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pitchFamily="34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5pPr>
            <a:lvl6pPr marL="20574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6pPr>
            <a:lvl7pPr marL="25146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7pPr>
            <a:lvl8pPr marL="29718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8pPr>
            <a:lvl9pPr marL="3429000" indent="-228600" algn="l" rtl="0" fontAlgn="base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9pPr>
          </a:lstStyle>
          <a:p>
            <a:pPr marL="304792" lvl="1" indent="-304792">
              <a:spcBef>
                <a:spcPts val="533"/>
              </a:spcBef>
              <a:buFont typeface="+mj-lt"/>
              <a:buAutoNum type="arabicPeriod"/>
            </a:pPr>
            <a:endParaRPr lang="en-US" sz="1333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77672" y="4431473"/>
            <a:ext cx="279337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en-US" sz="1600" dirty="0">
                <a:solidFill>
                  <a:schemeClr val="tx2"/>
                </a:solidFill>
              </a:rPr>
              <a:t>Policy serves as foundational document for other subordinate procedures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96987" y="2209801"/>
            <a:ext cx="1359000" cy="319084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6160987" y="2254471"/>
            <a:ext cx="1359000" cy="319084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1119187" y="4099563"/>
            <a:ext cx="1359000" cy="319084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4632051" y="4111401"/>
            <a:ext cx="1359000" cy="319084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8124651" y="4045313"/>
            <a:ext cx="1359000" cy="319084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927DDE-77F4-4CE2-9264-52A183918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4222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 cross-border data transfer solution(s)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03904" y="1803400"/>
            <a:ext cx="10980083" cy="4267200"/>
            <a:chOff x="451738" y="1352550"/>
            <a:chExt cx="7871950" cy="3338636"/>
          </a:xfrm>
        </p:grpSpPr>
        <p:grpSp>
          <p:nvGrpSpPr>
            <p:cNvPr id="8" name="Group 7"/>
            <p:cNvGrpSpPr/>
            <p:nvPr/>
          </p:nvGrpSpPr>
          <p:grpSpPr>
            <a:xfrm>
              <a:off x="451738" y="1352550"/>
              <a:ext cx="7871950" cy="695157"/>
              <a:chOff x="451739" y="2401430"/>
              <a:chExt cx="7871950" cy="695157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025790" y="2430737"/>
                <a:ext cx="7297899" cy="66585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243840" rtlCol="0" anchor="ctr"/>
              <a:lstStyle/>
              <a:p>
                <a:r>
                  <a:rPr lang="en-US" sz="2400" dirty="0">
                    <a:solidFill>
                      <a:srgbClr val="FFFFFF"/>
                    </a:solidFill>
                  </a:rPr>
                  <a:t>Privacy Shield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51739" y="2401430"/>
                <a:ext cx="653564" cy="658368"/>
              </a:xfrm>
              <a:prstGeom prst="ellips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733" b="1" dirty="0">
                    <a:solidFill>
                      <a:srgbClr val="A71930"/>
                    </a:solidFill>
                  </a:rPr>
                  <a:t>1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51738" y="2277961"/>
              <a:ext cx="7871950" cy="682924"/>
              <a:chOff x="451739" y="3208946"/>
              <a:chExt cx="7871950" cy="682924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1025790" y="3226020"/>
                <a:ext cx="7297899" cy="6658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243840" rtlCol="0" anchor="ctr"/>
              <a:lstStyle/>
              <a:p>
                <a:r>
                  <a:rPr lang="en-US" sz="2400" dirty="0">
                    <a:solidFill>
                      <a:srgbClr val="FFFFFF"/>
                    </a:solidFill>
                  </a:rPr>
                  <a:t>Standard contractual clauses (controller or processor)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1739" y="3208946"/>
                <a:ext cx="653564" cy="658368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733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51738" y="3119612"/>
              <a:ext cx="7871949" cy="671510"/>
              <a:chOff x="451739" y="4016462"/>
              <a:chExt cx="7871949" cy="67151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025789" y="4020460"/>
                <a:ext cx="7297899" cy="667512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243840" rtlCol="0" anchor="ctr"/>
              <a:lstStyle/>
              <a:p>
                <a:r>
                  <a:rPr lang="en-US" sz="2400" dirty="0">
                    <a:solidFill>
                      <a:srgbClr val="FFFFFF"/>
                    </a:solidFill>
                  </a:rPr>
                  <a:t>Binding corporate rules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51739" y="4016462"/>
                <a:ext cx="653564" cy="658368"/>
              </a:xfrm>
              <a:prstGeom prst="ellips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733" b="1" dirty="0">
                    <a:solidFill>
                      <a:schemeClr val="accent6"/>
                    </a:solidFill>
                  </a:rPr>
                  <a:t>3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51739" y="4024163"/>
              <a:ext cx="7871949" cy="667023"/>
              <a:chOff x="451739" y="5193005"/>
              <a:chExt cx="7871949" cy="667023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025789" y="5193005"/>
                <a:ext cx="7297899" cy="66585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243840" rtlCol="0" anchor="ctr"/>
              <a:lstStyle/>
              <a:p>
                <a:r>
                  <a:rPr lang="en-US" sz="2400" dirty="0">
                    <a:solidFill>
                      <a:srgbClr val="FFFFFF"/>
                    </a:solidFill>
                  </a:rPr>
                  <a:t>consent/other derogations, and potentially emerging codes of conduct, privacy seals, and others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51739" y="5201660"/>
                <a:ext cx="653564" cy="658368"/>
              </a:xfrm>
              <a:prstGeom prst="ellips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733" b="1" dirty="0">
                    <a:solidFill>
                      <a:schemeClr val="accent5"/>
                    </a:solidFill>
                  </a:rPr>
                  <a:t>4</a:t>
                </a:r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3D944-0F7F-45E2-81DC-20C76AD92F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9779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incident response policy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93451" y="1698261"/>
            <a:ext cx="9469737" cy="4473939"/>
            <a:chOff x="294259" y="2188096"/>
            <a:chExt cx="8221090" cy="4216574"/>
          </a:xfrm>
        </p:grpSpPr>
        <p:grpSp>
          <p:nvGrpSpPr>
            <p:cNvPr id="5" name="Group 4"/>
            <p:cNvGrpSpPr/>
            <p:nvPr/>
          </p:nvGrpSpPr>
          <p:grpSpPr>
            <a:xfrm>
              <a:off x="294259" y="2188096"/>
              <a:ext cx="8221090" cy="2800171"/>
              <a:chOff x="294259" y="2188096"/>
              <a:chExt cx="8221090" cy="280017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80997" y="2188096"/>
                <a:ext cx="8134352" cy="1981903"/>
                <a:chOff x="333372" y="2492896"/>
                <a:chExt cx="8134352" cy="1981903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333372" y="2492896"/>
                  <a:ext cx="7981953" cy="1981903"/>
                  <a:chOff x="333372" y="2492896"/>
                  <a:chExt cx="7981953" cy="1981903"/>
                </a:xfrm>
              </p:grpSpPr>
              <p:sp>
                <p:nvSpPr>
                  <p:cNvPr id="11" name="Rounded Rectangle 10"/>
                  <p:cNvSpPr/>
                  <p:nvPr/>
                </p:nvSpPr>
                <p:spPr>
                  <a:xfrm>
                    <a:off x="333372" y="2836799"/>
                    <a:ext cx="7981953" cy="1638000"/>
                  </a:xfrm>
                  <a:prstGeom prst="roundRect">
                    <a:avLst/>
                  </a:prstGeom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12" name="Freeform 11"/>
                  <p:cNvSpPr/>
                  <p:nvPr/>
                </p:nvSpPr>
                <p:spPr>
                  <a:xfrm>
                    <a:off x="745331" y="2492896"/>
                    <a:ext cx="3250606" cy="602729"/>
                  </a:xfrm>
                  <a:custGeom>
                    <a:avLst/>
                    <a:gdLst>
                      <a:gd name="connsiteX0" fmla="*/ 0 w 5900737"/>
                      <a:gd name="connsiteY0" fmla="*/ 319806 h 1918800"/>
                      <a:gd name="connsiteX1" fmla="*/ 319806 w 5900737"/>
                      <a:gd name="connsiteY1" fmla="*/ 0 h 1918800"/>
                      <a:gd name="connsiteX2" fmla="*/ 5580931 w 5900737"/>
                      <a:gd name="connsiteY2" fmla="*/ 0 h 1918800"/>
                      <a:gd name="connsiteX3" fmla="*/ 5900737 w 5900737"/>
                      <a:gd name="connsiteY3" fmla="*/ 319806 h 1918800"/>
                      <a:gd name="connsiteX4" fmla="*/ 5900737 w 5900737"/>
                      <a:gd name="connsiteY4" fmla="*/ 1598994 h 1918800"/>
                      <a:gd name="connsiteX5" fmla="*/ 5580931 w 5900737"/>
                      <a:gd name="connsiteY5" fmla="*/ 1918800 h 1918800"/>
                      <a:gd name="connsiteX6" fmla="*/ 319806 w 5900737"/>
                      <a:gd name="connsiteY6" fmla="*/ 1918800 h 1918800"/>
                      <a:gd name="connsiteX7" fmla="*/ 0 w 5900737"/>
                      <a:gd name="connsiteY7" fmla="*/ 1598994 h 1918800"/>
                      <a:gd name="connsiteX8" fmla="*/ 0 w 5900737"/>
                      <a:gd name="connsiteY8" fmla="*/ 319806 h 1918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0737" h="1918800">
                        <a:moveTo>
                          <a:pt x="0" y="319806"/>
                        </a:moveTo>
                        <a:cubicBezTo>
                          <a:pt x="0" y="143182"/>
                          <a:pt x="143182" y="0"/>
                          <a:pt x="319806" y="0"/>
                        </a:cubicBezTo>
                        <a:lnTo>
                          <a:pt x="5580931" y="0"/>
                        </a:lnTo>
                        <a:cubicBezTo>
                          <a:pt x="5757555" y="0"/>
                          <a:pt x="5900737" y="143182"/>
                          <a:pt x="5900737" y="319806"/>
                        </a:cubicBezTo>
                        <a:lnTo>
                          <a:pt x="5900737" y="1598994"/>
                        </a:lnTo>
                        <a:cubicBezTo>
                          <a:pt x="5900737" y="1775618"/>
                          <a:pt x="5757555" y="1918800"/>
                          <a:pt x="5580931" y="1918800"/>
                        </a:cubicBezTo>
                        <a:lnTo>
                          <a:pt x="319806" y="1918800"/>
                        </a:lnTo>
                        <a:cubicBezTo>
                          <a:pt x="143182" y="1918800"/>
                          <a:pt x="0" y="1775618"/>
                          <a:pt x="0" y="1598994"/>
                        </a:cubicBezTo>
                        <a:lnTo>
                          <a:pt x="0" y="31980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spcFirstLastPara="0" vert="horz" wrap="square" lIns="422269" tIns="124891" rIns="422269" bIns="124891" numCol="1" spcCol="1270" anchor="ctr" anchorCtr="0">
                    <a:noAutofit/>
                  </a:bodyPr>
                  <a:lstStyle/>
                  <a:p>
                    <a:pPr defTabSz="385223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2133" b="1" dirty="0">
                        <a:solidFill>
                          <a:schemeClr val="bg1"/>
                        </a:solidFill>
                      </a:rPr>
                      <a:t>Personal data breach </a:t>
                    </a:r>
                    <a:endParaRPr lang="en-GB" sz="2133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728659" y="3228975"/>
                  <a:ext cx="7739065" cy="1015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33" dirty="0">
                      <a:solidFill>
                        <a:schemeClr val="tx2"/>
                      </a:solidFill>
                    </a:rPr>
                    <a:t>a breach of security leading to the accidental or unlawful destruction, loss, alteration, unauthorised disclosure of, or access to, personal data transmitted, stored or otherwise processed</a:t>
                  </a: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294259" y="2537412"/>
                <a:ext cx="595899" cy="1788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733" dirty="0">
                    <a:solidFill>
                      <a:schemeClr val="accent2"/>
                    </a:solidFill>
                  </a:rPr>
                  <a:t>“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343181" y="3199552"/>
                <a:ext cx="595899" cy="1788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1733" dirty="0">
                    <a:solidFill>
                      <a:schemeClr val="accent2"/>
                    </a:solidFill>
                  </a:rPr>
                  <a:t>”</a:t>
                </a: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389766" y="4537770"/>
              <a:ext cx="914400" cy="9144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67887" y="4685640"/>
              <a:ext cx="7595063" cy="570335"/>
            </a:xfrm>
            <a:prstGeom prst="roundRect">
              <a:avLst/>
            </a:prstGeom>
            <a:ln w="3175"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609585"/>
              <a:r>
                <a:rPr lang="en-US" sz="2133" dirty="0">
                  <a:solidFill>
                    <a:schemeClr val="tx2"/>
                  </a:solidFill>
                </a:rPr>
                <a:t>not related to the quality / adequacy of the security measures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30105" y="4663641"/>
              <a:ext cx="640080" cy="640080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6400" dirty="0">
                <a:solidFill>
                  <a:srgbClr val="900028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18233" y="4765306"/>
              <a:ext cx="457200" cy="453958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6400" dirty="0">
                <a:solidFill>
                  <a:srgbClr val="900028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80241" y="5490270"/>
              <a:ext cx="914400" cy="9144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58362" y="5638140"/>
              <a:ext cx="7595063" cy="570335"/>
            </a:xfrm>
            <a:prstGeom prst="roundRect">
              <a:avLst/>
            </a:prstGeom>
            <a:ln w="3175"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609585"/>
              <a:r>
                <a:rPr lang="en-US" sz="1867" dirty="0">
                  <a:solidFill>
                    <a:schemeClr val="tx2"/>
                  </a:solidFill>
                </a:rPr>
                <a:t>any incident impacting the c.i.a. trade (Confidentiality, Integrity, Availability)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20580" y="5616141"/>
              <a:ext cx="640080" cy="640080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6400" dirty="0">
                <a:solidFill>
                  <a:srgbClr val="900028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08708" y="5717806"/>
              <a:ext cx="457200" cy="453958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6400" dirty="0">
                <a:solidFill>
                  <a:srgbClr val="900028"/>
                </a:solidFill>
              </a:endParaRPr>
            </a:p>
          </p:txBody>
        </p: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F645E96-56E1-4E72-858B-4AEE1B33D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687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incident response policy (cont.)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33387" y="1628776"/>
            <a:ext cx="5257800" cy="4848224"/>
          </a:xfrm>
          <a:prstGeom prst="roundRect">
            <a:avLst/>
          </a:prstGeom>
          <a:solidFill>
            <a:srgbClr val="F58220">
              <a:alpha val="5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ctr"/>
            <a:r>
              <a:rPr lang="en-US" sz="2667" dirty="0">
                <a:solidFill>
                  <a:schemeClr val="tx2"/>
                </a:solidFill>
              </a:rPr>
              <a:t>DPA Notification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36306" y="2799080"/>
            <a:ext cx="4267200" cy="447040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1600" dirty="0"/>
              <a:t>Nature of the breach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36306" y="3361267"/>
            <a:ext cx="4267200" cy="447040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1600" dirty="0"/>
              <a:t>Within 72 hours of becoming aware of the breach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36306" y="3930227"/>
            <a:ext cx="4267200" cy="447040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1600" dirty="0"/>
              <a:t>DPO identification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36306" y="4465320"/>
            <a:ext cx="4267200" cy="447040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1600" dirty="0"/>
              <a:t>Consequences of the breach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36306" y="5013960"/>
            <a:ext cx="4267200" cy="447040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1600" dirty="0"/>
              <a:t>Measures taken to remedy the breach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36306" y="5549053"/>
            <a:ext cx="4267200" cy="447040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1600" dirty="0"/>
              <a:t>Can be done in steps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315008" y="1600200"/>
            <a:ext cx="5254752" cy="4852416"/>
          </a:xfrm>
          <a:prstGeom prst="roundRect">
            <a:avLst/>
          </a:prstGeom>
          <a:solidFill>
            <a:srgbClr val="002856">
              <a:alpha val="5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ctr"/>
            <a:r>
              <a:rPr lang="en-US" sz="2667" dirty="0">
                <a:solidFill>
                  <a:schemeClr val="tx2"/>
                </a:solidFill>
              </a:rPr>
              <a:t>Data Subject Notification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15187" y="4343400"/>
            <a:ext cx="3657600" cy="1685501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ctr"/>
            <a:r>
              <a:rPr lang="en-US" sz="1867" dirty="0"/>
              <a:t>No notification if data is encrypted, if technical measures have been taken or if notification involves disproportionate efforts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215187" y="2556299"/>
            <a:ext cx="3657600" cy="1685501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1867" dirty="0"/>
              <a:t>Notification without undue delay in case of high risk to the rights and freedom of individuals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E64FB-DA9E-4EA7-8176-8ED128C81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1597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HR-specific deliverables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07987" y="3022600"/>
            <a:ext cx="3657600" cy="1117600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2133" dirty="0"/>
              <a:t>Employee Computer </a:t>
            </a:r>
            <a:br>
              <a:rPr lang="en-US" sz="2133" dirty="0"/>
            </a:br>
            <a:r>
              <a:rPr lang="en-US" sz="2133" dirty="0"/>
              <a:t>Use Policy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7987" y="4241800"/>
            <a:ext cx="3657600" cy="914400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2133" dirty="0"/>
              <a:t>Procedures for Managers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7987" y="5271347"/>
            <a:ext cx="3657600" cy="914400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2133" dirty="0"/>
              <a:t>Other HR deliverables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7987" y="2006600"/>
            <a:ext cx="3657600" cy="91440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2133" dirty="0"/>
              <a:t>Employee Notice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8817" y="2108200"/>
            <a:ext cx="733726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tx2"/>
                </a:solidFill>
              </a:rPr>
              <a:t>Cover robust content requirements and consider consent issues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8817" y="3124200"/>
            <a:ext cx="73436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tx2"/>
                </a:solidFill>
              </a:rPr>
              <a:t>Notification and consent as needed for computer use monitoring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78816" y="4339431"/>
            <a:ext cx="667041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tx2"/>
                </a:solidFill>
              </a:rPr>
              <a:t>Respond to access requests and other data subject rights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78816" y="5257801"/>
            <a:ext cx="7779822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tx2"/>
                </a:solidFill>
              </a:rPr>
              <a:t>Updates to Codes of Conduct, Hotlines, Works Council Agreements,</a:t>
            </a:r>
          </a:p>
          <a:p>
            <a:pPr marL="378875">
              <a:buClr>
                <a:schemeClr val="tx2"/>
              </a:buClr>
            </a:pPr>
            <a:r>
              <a:rPr lang="en-US" sz="1867" dirty="0">
                <a:solidFill>
                  <a:schemeClr val="tx2"/>
                </a:solidFill>
              </a:rPr>
              <a:t>local notices/procedures, other documents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4E315-E40D-4986-82C3-D2BB23468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0860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to data subjects (content)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90691" y="1736864"/>
            <a:ext cx="4267200" cy="3622536"/>
            <a:chOff x="228600" y="2285999"/>
            <a:chExt cx="3733200" cy="4077972"/>
          </a:xfrm>
        </p:grpSpPr>
        <p:sp>
          <p:nvSpPr>
            <p:cNvPr id="10" name="Vertical Scroll 9"/>
            <p:cNvSpPr/>
            <p:nvPr/>
          </p:nvSpPr>
          <p:spPr bwMode="auto">
            <a:xfrm>
              <a:off x="228600" y="2285999"/>
              <a:ext cx="3733200" cy="4077972"/>
            </a:xfrm>
            <a:prstGeom prst="verticalScroll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9537" y="3030650"/>
              <a:ext cx="2362201" cy="25985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43834" indent="-243834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schemeClr val="tx2"/>
                  </a:solidFill>
                </a:rPr>
                <a:t>Identity of the controller</a:t>
              </a:r>
            </a:p>
            <a:p>
              <a:pPr marL="243834" indent="-243834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schemeClr val="tx2"/>
                  </a:solidFill>
                </a:rPr>
                <a:t>Purposes</a:t>
              </a:r>
            </a:p>
            <a:p>
              <a:pPr marL="243834" indent="-243834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schemeClr val="accent2"/>
                  </a:solidFill>
                </a:rPr>
                <a:t>Obligation to respond to data subject</a:t>
              </a:r>
            </a:p>
            <a:p>
              <a:pPr marL="243834" indent="-243834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schemeClr val="tx2"/>
                  </a:solidFill>
                </a:rPr>
                <a:t>Right of access, rectification and objection</a:t>
              </a:r>
            </a:p>
            <a:p>
              <a:pPr marL="243834" indent="-243834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schemeClr val="tx2"/>
                  </a:solidFill>
                </a:rPr>
                <a:t>Recipients</a:t>
              </a:r>
            </a:p>
            <a:p>
              <a:pPr marL="243834" indent="-243834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schemeClr val="tx2"/>
                  </a:solidFill>
                </a:rPr>
                <a:t>Transferts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17656" y="1701801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Directive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08787" y="1515097"/>
            <a:ext cx="4368800" cy="4878870"/>
            <a:chOff x="228600" y="2060527"/>
            <a:chExt cx="3822086" cy="4960392"/>
          </a:xfrm>
        </p:grpSpPr>
        <p:sp>
          <p:nvSpPr>
            <p:cNvPr id="17" name="Vertical Scroll 16"/>
            <p:cNvSpPr/>
            <p:nvPr/>
          </p:nvSpPr>
          <p:spPr bwMode="auto">
            <a:xfrm>
              <a:off x="228600" y="2060527"/>
              <a:ext cx="3822086" cy="4960392"/>
            </a:xfrm>
            <a:prstGeom prst="verticalScroll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1914" y="2870135"/>
              <a:ext cx="2771723" cy="36391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43834" indent="-243834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333" dirty="0">
                  <a:solidFill>
                    <a:schemeClr val="tx2"/>
                  </a:solidFill>
                </a:rPr>
                <a:t>Identity of the controller </a:t>
              </a:r>
              <a:r>
                <a:rPr lang="en-US" sz="1333" dirty="0">
                  <a:solidFill>
                    <a:schemeClr val="accent2"/>
                  </a:solidFill>
                </a:rPr>
                <a:t>and of the DPO.</a:t>
              </a:r>
            </a:p>
            <a:p>
              <a:pPr marL="243834" indent="-243834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333" dirty="0">
                  <a:solidFill>
                    <a:schemeClr val="tx2"/>
                  </a:solidFill>
                </a:rPr>
                <a:t>Purpose</a:t>
              </a:r>
            </a:p>
            <a:p>
              <a:pPr marL="243834" indent="-243834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333" dirty="0">
                  <a:solidFill>
                    <a:schemeClr val="accent2"/>
                  </a:solidFill>
                </a:rPr>
                <a:t>Conservation period</a:t>
              </a:r>
            </a:p>
            <a:p>
              <a:pPr marL="243834" indent="-243834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333" dirty="0">
                  <a:solidFill>
                    <a:schemeClr val="tx2"/>
                  </a:solidFill>
                </a:rPr>
                <a:t>Right of access, rectification, </a:t>
              </a:r>
              <a:r>
                <a:rPr lang="en-US" sz="1333" dirty="0">
                  <a:solidFill>
                    <a:schemeClr val="accent2"/>
                  </a:solidFill>
                </a:rPr>
                <a:t>restriction</a:t>
              </a:r>
              <a:r>
                <a:rPr lang="en-US" sz="1333" dirty="0">
                  <a:solidFill>
                    <a:schemeClr val="tx2"/>
                  </a:solidFill>
                </a:rPr>
                <a:t> and objection</a:t>
              </a:r>
            </a:p>
            <a:p>
              <a:pPr marL="243834" indent="-243834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333" dirty="0">
                  <a:solidFill>
                    <a:schemeClr val="accent2"/>
                  </a:solidFill>
                </a:rPr>
                <a:t>Right to lodge a complaint</a:t>
              </a:r>
            </a:p>
            <a:p>
              <a:pPr marL="243834" indent="-243834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333" dirty="0">
                  <a:solidFill>
                    <a:schemeClr val="tx2"/>
                  </a:solidFill>
                </a:rPr>
                <a:t>Recipients</a:t>
              </a:r>
            </a:p>
            <a:p>
              <a:pPr marL="243834" indent="-243834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333" dirty="0">
                  <a:solidFill>
                    <a:schemeClr val="tx2"/>
                  </a:solidFill>
                </a:rPr>
                <a:t>Transfers</a:t>
              </a:r>
            </a:p>
            <a:p>
              <a:pPr marL="243834" indent="-243834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333" dirty="0">
                  <a:solidFill>
                    <a:schemeClr val="accent2"/>
                  </a:solidFill>
                </a:rPr>
                <a:t>Right to withdraw consent at any time</a:t>
              </a:r>
            </a:p>
            <a:p>
              <a:pPr marL="243834" indent="-243834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333" dirty="0">
                  <a:solidFill>
                    <a:schemeClr val="accent2"/>
                  </a:solidFill>
                </a:rPr>
                <a:t>Legitimate interest of the controller or of a third party (if relevant).</a:t>
              </a:r>
            </a:p>
            <a:p>
              <a:pPr marL="243834" indent="-243834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333" dirty="0">
                  <a:solidFill>
                    <a:schemeClr val="accent2"/>
                  </a:solidFill>
                </a:rPr>
                <a:t>Information about profiling…</a:t>
              </a:r>
            </a:p>
            <a:p>
              <a:pPr marL="243834" indent="-243834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333" dirty="0">
                  <a:solidFill>
                    <a:schemeClr val="accent2"/>
                  </a:solidFill>
                </a:rPr>
                <a:t>Any other information guaranteeing the loyalty of the processing</a:t>
              </a:r>
            </a:p>
            <a:p>
              <a:pPr marL="243834" indent="-243834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sz="1333" dirty="0">
                  <a:solidFill>
                    <a:schemeClr val="accent2"/>
                  </a:solidFill>
                </a:rPr>
                <a:t>…</a:t>
              </a:r>
              <a:endParaRPr lang="en-GB" sz="1333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935753" y="1547916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GDPR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995987" y="1736864"/>
            <a:ext cx="0" cy="4536936"/>
          </a:xfrm>
          <a:prstGeom prst="line">
            <a:avLst/>
          </a:prstGeom>
          <a:ln w="1587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FC501E-CF4C-45CA-AD18-D0C3499B5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5318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7987" y="685800"/>
            <a:ext cx="11075805" cy="914400"/>
          </a:xfrm>
        </p:spPr>
        <p:txBody>
          <a:bodyPr/>
          <a:lstStyle/>
          <a:p>
            <a:r>
              <a:rPr lang="en-US" dirty="0"/>
              <a:t>Prepare customer specific deliverables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07987" y="3022600"/>
            <a:ext cx="3657600" cy="1121664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2133" dirty="0"/>
              <a:t>Privacy Statement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7987" y="4241800"/>
            <a:ext cx="3657600" cy="914400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2133" dirty="0"/>
              <a:t>Procedures for Managers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7987" y="5271347"/>
            <a:ext cx="3657600" cy="914400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2133" dirty="0"/>
              <a:t>Other customer deliverables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7987" y="2006600"/>
            <a:ext cx="3657600" cy="91440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2133" dirty="0"/>
              <a:t>Customer terms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3486" y="2241816"/>
            <a:ext cx="741420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tx2"/>
                </a:solidFill>
              </a:rPr>
              <a:t>Corporate customer standard terms and playbook for contracting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3487" y="3137774"/>
            <a:ext cx="7372531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tx2"/>
                </a:solidFill>
              </a:rPr>
              <a:t>Customer-facing privacy statement(s) for websites, mobile apps,</a:t>
            </a:r>
          </a:p>
          <a:p>
            <a:pPr marL="378875">
              <a:buClr>
                <a:schemeClr val="tx2"/>
              </a:buClr>
            </a:pPr>
            <a:r>
              <a:rPr lang="en-US" sz="1867" dirty="0">
                <a:solidFill>
                  <a:schemeClr val="tx2"/>
                </a:solidFill>
              </a:rPr>
              <a:t>and other sites and features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3486" y="4255374"/>
            <a:ext cx="7840608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tx2"/>
                </a:solidFill>
              </a:rPr>
              <a:t>Direct marketing procedures, data sharing rules, rules on responding</a:t>
            </a:r>
          </a:p>
          <a:p>
            <a:pPr marL="378875">
              <a:buClr>
                <a:schemeClr val="tx2"/>
              </a:buClr>
            </a:pPr>
            <a:r>
              <a:rPr lang="en-US" sz="1867" dirty="0">
                <a:solidFill>
                  <a:schemeClr val="tx2"/>
                </a:solidFill>
              </a:rPr>
              <a:t>to access requests/rights of data subjects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3486" y="5271374"/>
            <a:ext cx="7872668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tx2"/>
                </a:solidFill>
              </a:rPr>
              <a:t>Statements for information collection points, consent terms, contracts</a:t>
            </a:r>
          </a:p>
          <a:p>
            <a:pPr marL="378875">
              <a:buClr>
                <a:schemeClr val="tx2"/>
              </a:buClr>
            </a:pPr>
            <a:r>
              <a:rPr lang="en-US" sz="1867" dirty="0">
                <a:solidFill>
                  <a:schemeClr val="tx2"/>
                </a:solidFill>
              </a:rPr>
              <a:t>for onward transfers to business partners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CF1309-A303-457F-8FFE-2D8532E6F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5637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Determine if consent (ever) needed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28</a:t>
            </a:fld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814388" y="2565400"/>
            <a:ext cx="10276577" cy="32004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endParaRPr lang="en-US" sz="2400" dirty="0"/>
          </a:p>
          <a:p>
            <a:pPr marL="380990" indent="-380990">
              <a:lnSpc>
                <a:spcPct val="120000"/>
              </a:lnSpc>
              <a:spcBef>
                <a:spcPts val="267"/>
              </a:spcBef>
              <a:spcAft>
                <a:spcPts val="267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New definition of consent requiring a clear affirmative action</a:t>
            </a:r>
          </a:p>
          <a:p>
            <a:pPr marL="380990" indent="-380990">
              <a:lnSpc>
                <a:spcPct val="120000"/>
              </a:lnSpc>
              <a:spcBef>
                <a:spcPts val="267"/>
              </a:spcBef>
              <a:spcAft>
                <a:spcPts val="267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New conditions for consent to be valid</a:t>
            </a:r>
          </a:p>
          <a:p>
            <a:pPr marL="380990" indent="-380990">
              <a:lnSpc>
                <a:spcPct val="120000"/>
              </a:lnSpc>
              <a:spcBef>
                <a:spcPts val="267"/>
              </a:spcBef>
              <a:spcAft>
                <a:spcPts val="267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New guidance regarding "freely given" consent</a:t>
            </a:r>
          </a:p>
          <a:p>
            <a:pPr marL="380990" indent="-380990">
              <a:lnSpc>
                <a:spcPct val="120000"/>
              </a:lnSpc>
              <a:spcBef>
                <a:spcPts val="267"/>
              </a:spcBef>
              <a:spcAft>
                <a:spcPts val="267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New circumstances where explicit consent is required</a:t>
            </a:r>
          </a:p>
          <a:p>
            <a:pPr marL="380990" indent="-380990">
              <a:lnSpc>
                <a:spcPct val="120000"/>
              </a:lnSpc>
              <a:spcBef>
                <a:spcPts val="267"/>
              </a:spcBef>
              <a:spcAft>
                <a:spcPts val="267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Local variations for minors' consent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20787" y="2108200"/>
            <a:ext cx="8158480" cy="711200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r>
              <a:rPr lang="en-US" sz="2400" dirty="0"/>
              <a:t>Consent is grounds for processing (Article 6(1)), BUT:</a:t>
            </a:r>
          </a:p>
        </p:txBody>
      </p:sp>
    </p:spTree>
    <p:extLst>
      <p:ext uri="{BB962C8B-B14F-4D97-AF65-F5344CB8AC3E}">
        <p14:creationId xmlns:p14="http://schemas.microsoft.com/office/powerpoint/2010/main" val="3864555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guidelines for information asset owners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29</a:t>
            </a:fld>
            <a:endParaRPr lang="en-AU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27870311"/>
              </p:ext>
            </p:extLst>
          </p:nvPr>
        </p:nvGraphicFramePr>
        <p:xfrm>
          <a:off x="433387" y="1629834"/>
          <a:ext cx="11328400" cy="453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780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hr-HR" dirty="0" err="1"/>
              <a:t>initiation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14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13" y="871537"/>
            <a:ext cx="11331350" cy="397223"/>
          </a:xfrm>
        </p:spPr>
        <p:txBody>
          <a:bodyPr/>
          <a:lstStyle/>
          <a:p>
            <a:r>
              <a:rPr lang="en-US" dirty="0"/>
              <a:t>Guidelines for information asset owners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30</a:t>
            </a:fld>
            <a:endParaRPr lang="en-AU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433387" y="2067560"/>
          <a:ext cx="5471584" cy="40233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1120">
                <a:tc>
                  <a:txBody>
                    <a:bodyPr/>
                    <a:lstStyle/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 personal</a:t>
                      </a:r>
                      <a:r>
                        <a:rPr lang="en-US" sz="1600" baseline="0"/>
                        <a:t> data are </a:t>
                      </a:r>
                      <a:r>
                        <a:rPr lang="en-US" sz="1600" baseline="0">
                          <a:solidFill>
                            <a:schemeClr val="accent2"/>
                          </a:solidFill>
                        </a:rPr>
                        <a:t>collected</a:t>
                      </a:r>
                      <a:r>
                        <a:rPr lang="en-US" sz="1600" baseline="0"/>
                        <a:t> beyond the minimum necessary for each specific purpose of the processing</a:t>
                      </a:r>
                    </a:p>
                    <a:p>
                      <a:endParaRPr lang="en-US" sz="160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 personal data are</a:t>
                      </a:r>
                      <a:r>
                        <a:rPr lang="en-US" sz="1600" baseline="0"/>
                        <a:t> </a:t>
                      </a:r>
                      <a:r>
                        <a:rPr lang="en-US" sz="1600" baseline="0">
                          <a:solidFill>
                            <a:schemeClr val="accent2"/>
                          </a:solidFill>
                        </a:rPr>
                        <a:t>retained</a:t>
                      </a:r>
                      <a:r>
                        <a:rPr lang="en-US" sz="1600" baseline="0"/>
                        <a:t> beyond the minimum necessary for each specific purpose of the processing</a:t>
                      </a:r>
                    </a:p>
                    <a:p>
                      <a:endParaRPr lang="en-US" sz="160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 personal data</a:t>
                      </a:r>
                      <a:r>
                        <a:rPr lang="en-US" sz="1600" baseline="0"/>
                        <a:t> are </a:t>
                      </a:r>
                      <a:r>
                        <a:rPr lang="en-US" sz="1600" baseline="0">
                          <a:solidFill>
                            <a:schemeClr val="accent2"/>
                          </a:solidFill>
                        </a:rPr>
                        <a:t>processed</a:t>
                      </a:r>
                      <a:r>
                        <a:rPr lang="en-US" sz="1600" baseline="0"/>
                        <a:t> for purposes other than the purposes for which they were collected</a:t>
                      </a:r>
                    </a:p>
                    <a:p>
                      <a:endParaRPr lang="en-US" sz="160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Elements of privacy by design and privacy by default</a:t>
            </a:r>
          </a:p>
        </p:txBody>
      </p:sp>
      <p:pic>
        <p:nvPicPr>
          <p:cNvPr id="18" name="Content Placeholder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3106" r="89513" b="70482"/>
          <a:stretch/>
        </p:blipFill>
        <p:spPr bwMode="auto">
          <a:xfrm>
            <a:off x="531359" y="2177144"/>
            <a:ext cx="1036321" cy="1005840"/>
          </a:xfrm>
          <a:prstGeom prst="roundRect">
            <a:avLst>
              <a:gd name="adj" fmla="val 2316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Content Placeholder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36720" r="89513" b="36468"/>
          <a:stretch/>
        </p:blipFill>
        <p:spPr bwMode="auto">
          <a:xfrm>
            <a:off x="531359" y="3574868"/>
            <a:ext cx="1036321" cy="102108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Content Placeholder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70734" r="89513" b="3655"/>
          <a:stretch/>
        </p:blipFill>
        <p:spPr bwMode="auto">
          <a:xfrm>
            <a:off x="531359" y="4851400"/>
            <a:ext cx="1036321" cy="97536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Content Placeholder 14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6402387" y="2067560"/>
          <a:ext cx="5471584" cy="40233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1120">
                <a:tc>
                  <a:txBody>
                    <a:bodyPr/>
                    <a:lstStyle/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personal data are 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disseminated</a:t>
                      </a:r>
                      <a:r>
                        <a:rPr lang="en-US" sz="1600" dirty="0"/>
                        <a:t> to non-public third parties for purposes other than the purposes for</a:t>
                      </a:r>
                      <a:r>
                        <a:rPr lang="en-US" sz="1600" baseline="0" dirty="0"/>
                        <a:t> which they were collected</a:t>
                      </a:r>
                      <a:endParaRPr lang="en-US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personal data are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>
                          <a:solidFill>
                            <a:schemeClr val="accent2"/>
                          </a:solidFill>
                        </a:rPr>
                        <a:t>sold</a:t>
                      </a:r>
                      <a:endParaRPr lang="en-US" sz="1600" baseline="0" dirty="0">
                        <a:solidFill>
                          <a:schemeClr val="dk1"/>
                        </a:solidFill>
                      </a:endParaRPr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 personal data</a:t>
                      </a:r>
                      <a:r>
                        <a:rPr lang="en-US" sz="1600" baseline="0"/>
                        <a:t> are retained in </a:t>
                      </a:r>
                      <a:r>
                        <a:rPr lang="en-US" sz="1600" baseline="0">
                          <a:solidFill>
                            <a:schemeClr val="accent2"/>
                          </a:solidFill>
                        </a:rPr>
                        <a:t>unencrypted </a:t>
                      </a:r>
                      <a:r>
                        <a:rPr lang="en-US" sz="1600" baseline="0"/>
                        <a:t>form</a:t>
                      </a:r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4937531" y="2307772"/>
            <a:ext cx="853440" cy="849085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3200">
                <a:sym typeface="Wingdings"/>
              </a:rPr>
              <a:t></a:t>
            </a:r>
            <a:endParaRPr lang="en-US" sz="3200"/>
          </a:p>
        </p:txBody>
      </p:sp>
      <p:sp>
        <p:nvSpPr>
          <p:cNvPr id="24" name="Oval 23"/>
          <p:cNvSpPr/>
          <p:nvPr/>
        </p:nvSpPr>
        <p:spPr>
          <a:xfrm>
            <a:off x="4937531" y="3616598"/>
            <a:ext cx="853440" cy="849085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3200">
                <a:sym typeface="Wingdings"/>
              </a:rPr>
              <a:t></a:t>
            </a:r>
            <a:endParaRPr lang="en-US" sz="3200"/>
          </a:p>
        </p:txBody>
      </p:sp>
      <p:sp>
        <p:nvSpPr>
          <p:cNvPr id="25" name="Oval 24"/>
          <p:cNvSpPr/>
          <p:nvPr/>
        </p:nvSpPr>
        <p:spPr>
          <a:xfrm>
            <a:off x="4937531" y="4977675"/>
            <a:ext cx="853440" cy="849085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3200">
                <a:sym typeface="Wingdings"/>
              </a:rPr>
              <a:t></a:t>
            </a:r>
            <a:endParaRPr lang="en-US" sz="3200"/>
          </a:p>
        </p:txBody>
      </p:sp>
      <p:pic>
        <p:nvPicPr>
          <p:cNvPr id="28" name="Content Placeholder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9" t="5106" r="38889" b="68309"/>
          <a:stretch/>
        </p:blipFill>
        <p:spPr bwMode="auto">
          <a:xfrm>
            <a:off x="6548981" y="2177144"/>
            <a:ext cx="975361" cy="101237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Content Placeholder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9" t="35256" r="38889" b="36559"/>
          <a:stretch/>
        </p:blipFill>
        <p:spPr bwMode="auto">
          <a:xfrm>
            <a:off x="6548981" y="3574869"/>
            <a:ext cx="975361" cy="107333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Content Placeholder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9" t="69138" r="38889" b="4049"/>
          <a:stretch/>
        </p:blipFill>
        <p:spPr bwMode="auto">
          <a:xfrm>
            <a:off x="6548981" y="4851400"/>
            <a:ext cx="975361" cy="102108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Oval 30"/>
          <p:cNvSpPr/>
          <p:nvPr/>
        </p:nvSpPr>
        <p:spPr>
          <a:xfrm>
            <a:off x="10894558" y="2307772"/>
            <a:ext cx="853440" cy="849085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3200">
                <a:sym typeface="Wingdings"/>
              </a:rPr>
              <a:t></a:t>
            </a:r>
            <a:endParaRPr lang="en-US" sz="3200"/>
          </a:p>
        </p:txBody>
      </p:sp>
      <p:sp>
        <p:nvSpPr>
          <p:cNvPr id="32" name="Oval 31"/>
          <p:cNvSpPr/>
          <p:nvPr/>
        </p:nvSpPr>
        <p:spPr>
          <a:xfrm>
            <a:off x="10894558" y="3616598"/>
            <a:ext cx="853440" cy="849085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3200">
                <a:sym typeface="Wingdings"/>
              </a:rPr>
              <a:t></a:t>
            </a:r>
            <a:endParaRPr lang="en-US" sz="3200"/>
          </a:p>
        </p:txBody>
      </p:sp>
      <p:sp>
        <p:nvSpPr>
          <p:cNvPr id="33" name="Oval 32"/>
          <p:cNvSpPr/>
          <p:nvPr/>
        </p:nvSpPr>
        <p:spPr>
          <a:xfrm>
            <a:off x="10872787" y="4937398"/>
            <a:ext cx="853440" cy="84908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3733">
                <a:sym typeface="Wingdings"/>
              </a:rPr>
              <a:t></a:t>
            </a:r>
            <a:endParaRPr lang="en-US" sz="3733"/>
          </a:p>
        </p:txBody>
      </p:sp>
    </p:spTree>
    <p:extLst>
      <p:ext uri="{BB962C8B-B14F-4D97-AF65-F5344CB8AC3E}">
        <p14:creationId xmlns:p14="http://schemas.microsoft.com/office/powerpoint/2010/main" val="2967605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13" y="980728"/>
            <a:ext cx="11051879" cy="619472"/>
          </a:xfrm>
        </p:spPr>
        <p:txBody>
          <a:bodyPr/>
          <a:lstStyle/>
          <a:p>
            <a:r>
              <a:rPr lang="en-US" dirty="0"/>
              <a:t>Guidance to information asset owners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31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Impact assessment (art. 35)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0787" y="3124200"/>
            <a:ext cx="9652000" cy="264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endParaRPr lang="en-US" sz="2133" dirty="0">
              <a:solidFill>
                <a:schemeClr val="tx2"/>
              </a:solidFill>
            </a:endParaRPr>
          </a:p>
          <a:p>
            <a:pPr marL="380990" indent="-38099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chemeClr val="tx2"/>
                </a:solidFill>
              </a:rPr>
              <a:t>A description of the processing </a:t>
            </a:r>
          </a:p>
          <a:p>
            <a:pPr marL="380990" indent="-38099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chemeClr val="tx2"/>
                </a:solidFill>
              </a:rPr>
              <a:t>An assessment of the necessity and proportionality of the processing operations in relation to the purposes</a:t>
            </a:r>
          </a:p>
          <a:p>
            <a:pPr marL="380990" indent="-38099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chemeClr val="tx2"/>
                </a:solidFill>
              </a:rPr>
              <a:t>Involvement of the Data protection officer (DPO) where one is designated</a:t>
            </a:r>
          </a:p>
          <a:p>
            <a:pPr marL="380990" indent="-38099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chemeClr val="tx2"/>
                </a:solidFill>
              </a:rPr>
              <a:t>Requires consultation with the Supervisory Authority (SA) if controller does not mitigate the high risk</a:t>
            </a:r>
          </a:p>
          <a:p>
            <a:pPr algn="ctr"/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931987" y="1803400"/>
            <a:ext cx="8229600" cy="152400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r>
              <a:rPr lang="en-US" sz="2400" dirty="0"/>
              <a:t>Privacy Impact Assessment (PIA) is mandatory when the processing is likely to result in a </a:t>
            </a:r>
            <a:r>
              <a:rPr lang="en-US" sz="2400" b="1" dirty="0"/>
              <a:t>high risk </a:t>
            </a:r>
            <a:r>
              <a:rPr lang="en-US" sz="2400" dirty="0"/>
              <a:t>for the rights and freedom of individuals. It should include: </a:t>
            </a:r>
          </a:p>
        </p:txBody>
      </p:sp>
    </p:spTree>
    <p:extLst>
      <p:ext uri="{BB962C8B-B14F-4D97-AF65-F5344CB8AC3E}">
        <p14:creationId xmlns:p14="http://schemas.microsoft.com/office/powerpoint/2010/main" val="4171817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IT applications to conform to performance standards for data subject rights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32</a:t>
            </a:fld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2"/>
            <a:r>
              <a:rPr lang="en-US" dirty="0"/>
              <a:t>Logging of sources of personal data, and internal and external access</a:t>
            </a:r>
          </a:p>
          <a:p>
            <a:pPr lvl="2"/>
            <a:r>
              <a:rPr lang="en-US" dirty="0"/>
              <a:t>Features to execute on data subject rights of access, correction, objection, profiling, data portability, and deletion (forgotten)</a:t>
            </a:r>
          </a:p>
          <a:p>
            <a:pPr lvl="2"/>
            <a:r>
              <a:rPr lang="en-US" dirty="0"/>
              <a:t>Functionality that facilitates the secure destruction of personal data when no longer required for legitimate business and compliance purposes, in accordance with record retention policies</a:t>
            </a:r>
          </a:p>
        </p:txBody>
      </p:sp>
    </p:spTree>
    <p:extLst>
      <p:ext uri="{BB962C8B-B14F-4D97-AF65-F5344CB8AC3E}">
        <p14:creationId xmlns:p14="http://schemas.microsoft.com/office/powerpoint/2010/main" val="1043087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requirements for data processors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33</a:t>
            </a:fld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60220" y="1424994"/>
            <a:ext cx="11331350" cy="4537075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Controller must establish a contract that covers:</a:t>
            </a:r>
          </a:p>
          <a:p>
            <a:pPr marL="380990" lvl="2" indent="-380990">
              <a:buClr>
                <a:schemeClr val="tx2"/>
              </a:buClr>
            </a:pPr>
            <a:r>
              <a:rPr lang="en-US" sz="1867" dirty="0"/>
              <a:t>Description of subject-matter and duration of the processing</a:t>
            </a:r>
          </a:p>
          <a:p>
            <a:pPr marL="380990" lvl="2" indent="-380990">
              <a:buClr>
                <a:schemeClr val="tx2"/>
              </a:buClr>
            </a:pPr>
            <a:r>
              <a:rPr lang="en-US" sz="1867" dirty="0"/>
              <a:t>Description of nature and purpose of the processing</a:t>
            </a:r>
          </a:p>
          <a:p>
            <a:pPr marL="380990" lvl="2" indent="-380990">
              <a:buClr>
                <a:schemeClr val="tx2"/>
              </a:buClr>
            </a:pPr>
            <a:r>
              <a:rPr lang="en-US" sz="1867" dirty="0"/>
              <a:t>Types of personal data and categories of data subjects</a:t>
            </a:r>
          </a:p>
          <a:p>
            <a:pPr marL="380990" lvl="2" indent="-380990">
              <a:buClr>
                <a:schemeClr val="tx2"/>
              </a:buClr>
            </a:pPr>
            <a:r>
              <a:rPr lang="en-US" sz="1867" dirty="0"/>
              <a:t>Obligations and rights for Controller (responsibilities and audit rights)</a:t>
            </a:r>
          </a:p>
          <a:p>
            <a:pPr lvl="1" indent="-479988"/>
            <a:r>
              <a:rPr lang="en-US" sz="2400" dirty="0"/>
              <a:t>Direct obligations on data processors, such as</a:t>
            </a:r>
          </a:p>
          <a:p>
            <a:pPr lvl="2">
              <a:buClr>
                <a:schemeClr val="tx2"/>
              </a:buClr>
            </a:pPr>
            <a:r>
              <a:rPr lang="en-US" sz="1867" dirty="0"/>
              <a:t>Commit personnel to data secrecy</a:t>
            </a:r>
          </a:p>
          <a:p>
            <a:pPr lvl="2">
              <a:buClr>
                <a:schemeClr val="tx2"/>
              </a:buClr>
            </a:pPr>
            <a:r>
              <a:rPr lang="en-US" sz="1867" dirty="0"/>
              <a:t>Assist Controller to respond to data subject's rights</a:t>
            </a:r>
          </a:p>
          <a:p>
            <a:pPr lvl="2">
              <a:buClr>
                <a:schemeClr val="tx2"/>
              </a:buClr>
            </a:pPr>
            <a:r>
              <a:rPr lang="en-US" sz="1867" dirty="0"/>
              <a:t>Comply with security measures</a:t>
            </a:r>
          </a:p>
          <a:p>
            <a:pPr lvl="2">
              <a:buClr>
                <a:schemeClr val="tx2"/>
              </a:buClr>
            </a:pPr>
            <a:r>
              <a:rPr lang="en-US" sz="1867" dirty="0"/>
              <a:t>Assist Controller with security breach and DPIAs</a:t>
            </a:r>
          </a:p>
          <a:p>
            <a:pPr lvl="2">
              <a:buClr>
                <a:schemeClr val="tx2"/>
              </a:buClr>
            </a:pPr>
            <a:r>
              <a:rPr lang="en-US" sz="1867" dirty="0"/>
              <a:t>Cooperate in case of audits, including inspections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76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428047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13" y="891906"/>
            <a:ext cx="11051879" cy="708294"/>
          </a:xfrm>
        </p:spPr>
        <p:txBody>
          <a:bodyPr/>
          <a:lstStyle/>
          <a:p>
            <a:r>
              <a:rPr lang="en-US" dirty="0"/>
              <a:t>Game plan for one-stop-shop (OSS)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35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43697" y="1708123"/>
            <a:ext cx="10940289" cy="4565677"/>
            <a:chOff x="477353" y="2304990"/>
            <a:chExt cx="7792146" cy="3862681"/>
          </a:xfrm>
        </p:grpSpPr>
        <p:sp>
          <p:nvSpPr>
            <p:cNvPr id="5" name="Rounded Rectangle 4"/>
            <p:cNvSpPr/>
            <p:nvPr/>
          </p:nvSpPr>
          <p:spPr>
            <a:xfrm>
              <a:off x="971599" y="4653136"/>
              <a:ext cx="7297899" cy="66585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43840" rtlCol="0" anchor="ctr"/>
            <a:lstStyle/>
            <a:p>
              <a:r>
                <a:rPr lang="en-GB" sz="2400" dirty="0">
                  <a:solidFill>
                    <a:schemeClr val="bg1"/>
                  </a:solidFill>
                </a:rPr>
                <a:t>Identify likely Concerned SA that your Lead SA will liaise with 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71599" y="3924021"/>
              <a:ext cx="7297899" cy="5851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243840" rtlCol="0" anchor="ctr"/>
            <a:lstStyle/>
            <a:p>
              <a:r>
                <a:rPr lang="en-GB" sz="2400" dirty="0">
                  <a:solidFill>
                    <a:schemeClr val="bg1"/>
                  </a:solidFill>
                </a:rPr>
                <a:t>Build good relations with your Lead SA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1600" y="3129580"/>
              <a:ext cx="7297899" cy="66585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243840" rtlCol="0" anchor="ctr"/>
            <a:lstStyle/>
            <a:p>
              <a:r>
                <a:rPr lang="en-GB" sz="2400" dirty="0">
                  <a:solidFill>
                    <a:schemeClr val="bg1"/>
                  </a:solidFill>
                </a:rPr>
                <a:t>Monitor your Lead SA closely for guidance and enforcement priorities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71600" y="2334297"/>
              <a:ext cx="7297899" cy="66585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43840" rtlCol="0" anchor="ctr"/>
            <a:lstStyle/>
            <a:p>
              <a:r>
                <a:rPr lang="en-GB" sz="2400" dirty="0">
                  <a:solidFill>
                    <a:schemeClr val="bg1"/>
                  </a:solidFill>
                </a:rPr>
                <a:t>Identify your main establishment 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7353" y="2304990"/>
              <a:ext cx="555755" cy="65836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733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77353" y="3112506"/>
              <a:ext cx="555755" cy="65836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733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77353" y="3920022"/>
              <a:ext cx="555755" cy="658368"/>
            </a:xfrm>
            <a:prstGeom prst="ellips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733" b="1" dirty="0">
                  <a:solidFill>
                    <a:schemeClr val="accent6"/>
                  </a:solidFill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7353" y="4661791"/>
              <a:ext cx="555755" cy="658368"/>
            </a:xfrm>
            <a:prstGeom prst="ellips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733" b="1" dirty="0">
                  <a:solidFill>
                    <a:schemeClr val="accent5"/>
                  </a:solidFill>
                </a:rPr>
                <a:t>4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71600" y="5500648"/>
              <a:ext cx="7297899" cy="66585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243840" rtlCol="0" anchor="ctr"/>
            <a:lstStyle/>
            <a:p>
              <a:r>
                <a:rPr lang="en-GB" sz="2400" dirty="0">
                  <a:solidFill>
                    <a:schemeClr val="bg1"/>
                  </a:solidFill>
                </a:rPr>
                <a:t>Monitor communications from the EDPB and SAs on how the OSS with be interpreted and applied in practice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77354" y="5509303"/>
              <a:ext cx="555755" cy="658368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733" b="1" dirty="0">
                  <a:solidFill>
                    <a:schemeClr val="accent4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039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fines and consequences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36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745445" y="1803400"/>
            <a:ext cx="3806543" cy="1946904"/>
          </a:xfrm>
          <a:prstGeom prst="roundRect">
            <a:avLst>
              <a:gd name="adj" fmla="val 9371"/>
            </a:avLst>
          </a:prstGeom>
          <a:solidFill>
            <a:schemeClr val="accent5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en-US" sz="1867" b="1" dirty="0"/>
              <a:t>€ 20M </a:t>
            </a:r>
          </a:p>
          <a:p>
            <a:r>
              <a:rPr lang="en-US" sz="1867" b="1" dirty="0"/>
              <a:t>4% of total worldwide annual turnover of preceding financial year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45445" y="4038600"/>
            <a:ext cx="3806543" cy="1946904"/>
          </a:xfrm>
          <a:prstGeom prst="roundRect">
            <a:avLst>
              <a:gd name="adj" fmla="val 9371"/>
            </a:avLst>
          </a:prstGeom>
          <a:solidFill>
            <a:schemeClr val="accent5">
              <a:alpha val="50000"/>
            </a:scheme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anchor="t"/>
          <a:lstStyle/>
          <a:p>
            <a:r>
              <a:rPr lang="en-US" sz="1867" dirty="0"/>
              <a:t>Example</a:t>
            </a:r>
          </a:p>
          <a:p>
            <a:endParaRPr lang="en-US" sz="1600" dirty="0"/>
          </a:p>
          <a:p>
            <a:r>
              <a:rPr lang="en-US" sz="1600" dirty="0"/>
              <a:t>Infringement of basic principles for processing, data subjects' rights, or obligations pursuant to Member State laws adopted under the GDPR</a:t>
            </a:r>
          </a:p>
          <a:p>
            <a:endParaRPr lang="en-US" sz="1867" dirty="0"/>
          </a:p>
          <a:p>
            <a:endParaRPr lang="en-US" sz="1867" dirty="0"/>
          </a:p>
        </p:txBody>
      </p:sp>
      <p:sp>
        <p:nvSpPr>
          <p:cNvPr id="34" name="Down Arrow 33"/>
          <p:cNvSpPr/>
          <p:nvPr/>
        </p:nvSpPr>
        <p:spPr>
          <a:xfrm>
            <a:off x="7343915" y="3714792"/>
            <a:ext cx="609600" cy="389896"/>
          </a:xfrm>
          <a:prstGeom prst="down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endParaRPr lang="en-US" sz="2400" dirty="0"/>
          </a:p>
        </p:txBody>
      </p:sp>
      <p:sp>
        <p:nvSpPr>
          <p:cNvPr id="36" name="Rounded Rectangle 35"/>
          <p:cNvSpPr/>
          <p:nvPr/>
        </p:nvSpPr>
        <p:spPr>
          <a:xfrm>
            <a:off x="1423988" y="1803400"/>
            <a:ext cx="3806543" cy="1946904"/>
          </a:xfrm>
          <a:prstGeom prst="roundRect">
            <a:avLst>
              <a:gd name="adj" fmla="val 9371"/>
            </a:avLst>
          </a:prstGeom>
          <a:solidFill>
            <a:schemeClr val="accent6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en-US" sz="1867" b="1" dirty="0"/>
              <a:t>€ 10M </a:t>
            </a:r>
          </a:p>
          <a:p>
            <a:r>
              <a:rPr lang="en-US" sz="1867" b="1" dirty="0"/>
              <a:t>2% of total worldwide annual turnover of preceding financial year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423988" y="4038600"/>
            <a:ext cx="3806543" cy="1946904"/>
          </a:xfrm>
          <a:prstGeom prst="roundRect">
            <a:avLst>
              <a:gd name="adj" fmla="val 9371"/>
            </a:avLst>
          </a:prstGeom>
          <a:solidFill>
            <a:schemeClr val="accent6">
              <a:alpha val="50000"/>
            </a:scheme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anchor="t"/>
          <a:lstStyle/>
          <a:p>
            <a:r>
              <a:rPr lang="en-US" sz="1867" dirty="0"/>
              <a:t>Example</a:t>
            </a:r>
          </a:p>
          <a:p>
            <a:endParaRPr lang="en-US" sz="1600" dirty="0"/>
          </a:p>
          <a:p>
            <a:r>
              <a:rPr lang="en-US" sz="1600" dirty="0"/>
              <a:t>Infringement of obligations regarding data protection by design or by default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3022458" y="3714792"/>
            <a:ext cx="609600" cy="389896"/>
          </a:xfrm>
          <a:prstGeom prst="down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1397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6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&amp; ongoing review</a:t>
            </a:r>
          </a:p>
        </p:txBody>
      </p:sp>
    </p:spTree>
    <p:extLst>
      <p:ext uri="{BB962C8B-B14F-4D97-AF65-F5344CB8AC3E}">
        <p14:creationId xmlns:p14="http://schemas.microsoft.com/office/powerpoint/2010/main" val="3015169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(snapshot)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38</a:t>
            </a:fld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38387" y="1803400"/>
            <a:ext cx="3048000" cy="152400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2133" dirty="0"/>
              <a:t>Establish implementation step list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8968" y="3225800"/>
            <a:ext cx="3048000" cy="193040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2133" dirty="0"/>
              <a:t>Set realistic timelines and assign sufficient resources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47987" y="4749800"/>
            <a:ext cx="3048000" cy="1524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2133" dirty="0"/>
              <a:t>Keep senior management apprised of progress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0788" y="1600200"/>
            <a:ext cx="3971636" cy="23876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2133" dirty="0"/>
              <a:t>Assess relative priority of compliance recommendations, and make strategic decisions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51884" y="3835400"/>
            <a:ext cx="3799840" cy="2438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2133" dirty="0"/>
              <a:t>Continue with ongoing review and improvements to the data protection program</a:t>
            </a:r>
          </a:p>
        </p:txBody>
      </p:sp>
    </p:spTree>
    <p:extLst>
      <p:ext uri="{BB962C8B-B14F-4D97-AF65-F5344CB8AC3E}">
        <p14:creationId xmlns:p14="http://schemas.microsoft.com/office/powerpoint/2010/main" val="1123786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76" y="359114"/>
            <a:ext cx="11051879" cy="708294"/>
          </a:xfrm>
        </p:spPr>
        <p:txBody>
          <a:bodyPr/>
          <a:lstStyle/>
          <a:p>
            <a:r>
              <a:rPr lang="hr-HR" dirty="0" err="1"/>
              <a:t>Implementation</a:t>
            </a:r>
            <a:r>
              <a:rPr lang="hr-HR" dirty="0"/>
              <a:t> list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39</a:t>
            </a:fld>
            <a:endParaRPr lang="en-AU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FAAB94C-0400-48D7-AAA0-2D6965854D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465566"/>
              </p:ext>
            </p:extLst>
          </p:nvPr>
        </p:nvGraphicFramePr>
        <p:xfrm>
          <a:off x="1201043" y="823192"/>
          <a:ext cx="9494723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77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hr-HR" dirty="0" err="1"/>
              <a:t>initiation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433387" y="1629834"/>
          <a:ext cx="11328400" cy="453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9D72AE-F525-415A-8523-7A5F75D32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2238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76" y="359114"/>
            <a:ext cx="11051879" cy="708294"/>
          </a:xfrm>
        </p:spPr>
        <p:txBody>
          <a:bodyPr/>
          <a:lstStyle/>
          <a:p>
            <a:r>
              <a:rPr lang="hr-HR" dirty="0" err="1"/>
              <a:t>Implementation</a:t>
            </a:r>
            <a:r>
              <a:rPr lang="hr-HR" dirty="0"/>
              <a:t> list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40</a:t>
            </a:fld>
            <a:endParaRPr lang="en-AU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FAAB94C-0400-48D7-AAA0-2D6965854D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63498"/>
              </p:ext>
            </p:extLst>
          </p:nvPr>
        </p:nvGraphicFramePr>
        <p:xfrm>
          <a:off x="1201043" y="823192"/>
          <a:ext cx="9494723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27170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7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Open </a:t>
            </a:r>
            <a:r>
              <a:rPr lang="hr-HR" dirty="0" err="1"/>
              <a:t>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34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Open </a:t>
            </a:r>
            <a:r>
              <a:rPr lang="hr-HR" dirty="0" err="1"/>
              <a:t>issues</a:t>
            </a:r>
            <a:r>
              <a:rPr lang="hr-HR" dirty="0"/>
              <a:t> </a:t>
            </a:r>
            <a:r>
              <a:rPr lang="hr-HR" dirty="0" err="1"/>
              <a:t>solution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42</a:t>
            </a:fld>
            <a:endParaRPr lang="en-AU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34875664"/>
              </p:ext>
            </p:extLst>
          </p:nvPr>
        </p:nvGraphicFramePr>
        <p:xfrm>
          <a:off x="433387" y="1629834"/>
          <a:ext cx="11328400" cy="453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58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GDPR audit (</a:t>
            </a:r>
            <a:r>
              <a:rPr lang="hr-HR" dirty="0" err="1"/>
              <a:t>Internal</a:t>
            </a:r>
            <a:r>
              <a:rPr lang="hr-HR" dirty="0"/>
              <a:t> &amp; </a:t>
            </a:r>
            <a:r>
              <a:rPr lang="hr-HR" dirty="0" err="1"/>
              <a:t>External</a:t>
            </a:r>
            <a:r>
              <a:rPr lang="hr-H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674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3093614" y="3241880"/>
            <a:ext cx="1239520" cy="288721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660153" y="3835400"/>
            <a:ext cx="1672981" cy="680624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386387" y="4391192"/>
            <a:ext cx="0" cy="56180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195737" y="4089400"/>
            <a:ext cx="1708941" cy="162560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1"/>
          </p:cNvCxnSpPr>
          <p:nvPr/>
        </p:nvCxnSpPr>
        <p:spPr>
          <a:xfrm flipH="1" flipV="1">
            <a:off x="6195736" y="3835400"/>
            <a:ext cx="1324251" cy="25400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195736" y="3054757"/>
            <a:ext cx="1066800" cy="374243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63" y="908720"/>
            <a:ext cx="11111334" cy="525462"/>
          </a:xfrm>
        </p:spPr>
        <p:txBody>
          <a:bodyPr/>
          <a:lstStyle/>
          <a:p>
            <a:r>
              <a:rPr lang="en-US" dirty="0"/>
              <a:t>End game: Actual demonstrated compliance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44</a:t>
            </a:fld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Policies &amp; measures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67187" y="3124200"/>
            <a:ext cx="2133600" cy="1219200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1867" b="1" dirty="0"/>
              <a:t>Policies Procedures Measures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15187" y="1905000"/>
            <a:ext cx="1422400" cy="121920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1600" dirty="0"/>
              <a:t>Record of all the processing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19987" y="3327400"/>
            <a:ext cx="3352800" cy="152400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1600" dirty="0"/>
              <a:t>Information Policies</a:t>
            </a:r>
          </a:p>
          <a:p>
            <a:pPr marL="243834" indent="-243834">
              <a:buFont typeface="Wingdings" panose="05000000000000000000" pitchFamily="2" charset="2"/>
              <a:buChar char="§"/>
            </a:pPr>
            <a:r>
              <a:rPr lang="en-US" sz="1600" dirty="0"/>
              <a:t>Significant number of items to be provided</a:t>
            </a:r>
          </a:p>
          <a:p>
            <a:pPr marL="243834" indent="-243834">
              <a:buFont typeface="Wingdings" panose="05000000000000000000" pitchFamily="2" charset="2"/>
              <a:buChar char="§"/>
            </a:pPr>
            <a:r>
              <a:rPr lang="en-US" sz="1600" dirty="0"/>
              <a:t>In an </a:t>
            </a:r>
            <a:r>
              <a:rPr lang="en-US" sz="1600" b="1" dirty="0"/>
              <a:t>intelligible form</a:t>
            </a:r>
          </a:p>
          <a:p>
            <a:pPr marL="243834" indent="-243834">
              <a:buFont typeface="Wingdings" panose="05000000000000000000" pitchFamily="2" charset="2"/>
              <a:buChar char="§"/>
            </a:pPr>
            <a:r>
              <a:rPr lang="en-US" sz="1600" dirty="0"/>
              <a:t>May be done electronically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7904678" y="5149299"/>
            <a:ext cx="1422400" cy="1219200"/>
          </a:xfrm>
          <a:prstGeom prst="roundRect">
            <a:avLst/>
          </a:prstGeom>
          <a:solidFill>
            <a:srgbClr val="AE132A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1600" dirty="0"/>
              <a:t>Training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425507" y="4953000"/>
            <a:ext cx="3352800" cy="152400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1600" dirty="0"/>
              <a:t>Suitable Risks Analysis</a:t>
            </a:r>
          </a:p>
          <a:p>
            <a:pPr algn="ctr"/>
            <a:r>
              <a:rPr lang="en-US" sz="1600" dirty="0"/>
              <a:t>Privacy Impact Assessments</a:t>
            </a:r>
          </a:p>
          <a:p>
            <a:pPr algn="ctr"/>
            <a:r>
              <a:rPr lang="en-US" sz="1600" dirty="0"/>
              <a:t>Privacy by Design</a:t>
            </a:r>
          </a:p>
          <a:p>
            <a:pPr algn="ctr"/>
            <a:r>
              <a:rPr lang="en-US" sz="1600" dirty="0"/>
              <a:t>Privacy by Default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19187" y="4391192"/>
            <a:ext cx="1564640" cy="134112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1600" dirty="0"/>
              <a:t>Appropriate safeguards for cross-border transfers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698307" y="2108200"/>
            <a:ext cx="1422400" cy="1219200"/>
          </a:xfrm>
          <a:prstGeom prst="roundRect">
            <a:avLst/>
          </a:prstGeom>
          <a:solidFill>
            <a:srgbClr val="AE132A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1600" dirty="0"/>
              <a:t>Well-Functioning Governance Structures</a:t>
            </a:r>
          </a:p>
        </p:txBody>
      </p:sp>
      <p:cxnSp>
        <p:nvCxnSpPr>
          <p:cNvPr id="25" name="Straight Connector 24"/>
          <p:cNvCxnSpPr>
            <a:endCxn id="6" idx="0"/>
          </p:cNvCxnSpPr>
          <p:nvPr/>
        </p:nvCxnSpPr>
        <p:spPr>
          <a:xfrm flipH="1">
            <a:off x="5233987" y="2607717"/>
            <a:ext cx="11837" cy="516483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382224" y="1600200"/>
            <a:ext cx="1727200" cy="101600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r>
              <a:rPr lang="en-US" sz="1600" dirty="0"/>
              <a:t>Notification of Personal Data Breaches</a:t>
            </a:r>
          </a:p>
        </p:txBody>
      </p:sp>
    </p:spTree>
    <p:extLst>
      <p:ext uri="{BB962C8B-B14F-4D97-AF65-F5344CB8AC3E}">
        <p14:creationId xmlns:p14="http://schemas.microsoft.com/office/powerpoint/2010/main" val="355418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Project </a:t>
            </a:r>
            <a:r>
              <a:rPr lang="hr-HR" dirty="0" err="1"/>
              <a:t>initiation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31355612"/>
              </p:ext>
            </p:extLst>
          </p:nvPr>
        </p:nvGraphicFramePr>
        <p:xfrm>
          <a:off x="433387" y="1629834"/>
          <a:ext cx="11328400" cy="453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7D763A-B80C-4C7E-A3B3-9E831A6534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059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Consider whether required to appoint a data protection officer (DPO)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814388" y="2565400"/>
            <a:ext cx="10276577" cy="28956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endParaRPr lang="en-US" sz="2400" dirty="0"/>
          </a:p>
          <a:p>
            <a:pPr marL="380990" indent="-380990">
              <a:lnSpc>
                <a:spcPct val="120000"/>
              </a:lnSpc>
              <a:spcBef>
                <a:spcPts val="267"/>
              </a:spcBef>
              <a:spcAft>
                <a:spcPts val="267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inform and advice data controller or processor as well as employees;</a:t>
            </a:r>
          </a:p>
          <a:p>
            <a:pPr marL="380990" indent="-380990">
              <a:lnSpc>
                <a:spcPct val="120000"/>
              </a:lnSpc>
              <a:spcBef>
                <a:spcPts val="267"/>
              </a:spcBef>
              <a:spcAft>
                <a:spcPts val="267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monitor compliance with data protection laws;</a:t>
            </a:r>
          </a:p>
          <a:p>
            <a:pPr marL="380990" indent="-380990">
              <a:lnSpc>
                <a:spcPct val="120000"/>
              </a:lnSpc>
              <a:spcBef>
                <a:spcPts val="267"/>
              </a:spcBef>
              <a:spcAft>
                <a:spcPts val="267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cooperate with and act as contact person for supervisory authorities.</a:t>
            </a:r>
          </a:p>
          <a:p>
            <a:pPr marL="380990" indent="-380990">
              <a:lnSpc>
                <a:spcPct val="120000"/>
              </a:lnSpc>
              <a:spcBef>
                <a:spcPts val="267"/>
              </a:spcBef>
              <a:spcAft>
                <a:spcPts val="267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22387" y="2108200"/>
            <a:ext cx="7416800" cy="711200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r>
              <a:rPr lang="en-US" sz="2400" dirty="0"/>
              <a:t>DPO has </a:t>
            </a:r>
            <a:r>
              <a:rPr lang="en-US" sz="2400" i="1" dirty="0"/>
              <a:t>inter alia</a:t>
            </a:r>
            <a:r>
              <a:rPr lang="en-US" sz="2400" dirty="0"/>
              <a:t> the following tasks:</a:t>
            </a:r>
          </a:p>
        </p:txBody>
      </p:sp>
    </p:spTree>
    <p:extLst>
      <p:ext uri="{BB962C8B-B14F-4D97-AF65-F5344CB8AC3E}">
        <p14:creationId xmlns:p14="http://schemas.microsoft.com/office/powerpoint/2010/main" val="370753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DPO appointment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2"/>
            <a:r>
              <a:rPr lang="en-US" dirty="0"/>
              <a:t>Private sector organizations will generally be required to appoint a DPO where they process sensitive data on a large scale or engage in regular and systematic monitoring of data subjects on a large scale. </a:t>
            </a:r>
          </a:p>
          <a:p>
            <a:pPr lvl="2"/>
            <a:r>
              <a:rPr lang="en-US" dirty="0"/>
              <a:t>Even if not mandatory DPO requirement, consider whether to voluntarily appoint a DPO as to discharge their GDPR compliance obligations.</a:t>
            </a:r>
          </a:p>
          <a:p>
            <a:pPr lvl="2"/>
            <a:r>
              <a:rPr lang="en-US" dirty="0"/>
              <a:t>Data protection authority guidance on appointing a DPO.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2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\\bmgsmp1012\dsc$\DSCOperations\ChronosCentral\143806\Input\ThinkstockPhotos-200334141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7" y="1641050"/>
            <a:ext cx="5192485" cy="346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\bmgsmp1012\dsc$\DSCOperations\ChronosCentral\143806\Input\ThinkstockPhotos-452966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00" y="3978258"/>
            <a:ext cx="4346359" cy="289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55987" y="1635072"/>
            <a:ext cx="3556000" cy="2343184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endParaRPr lang="en-US" sz="2400"/>
          </a:p>
        </p:txBody>
      </p:sp>
      <p:pic>
        <p:nvPicPr>
          <p:cNvPr id="1026" name="Picture 2" descr="\\bmgsmp1012\dsc$\DSCOperations\ChronosCentral\143806\Input\ThinkstockPhotos-147066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28" y="1632856"/>
            <a:ext cx="3494833" cy="52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bmgsmp1012\dsc$\DSCOperations\ChronosCentral\143806\Input\ThinkstockPhotos-999113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" b="14913"/>
          <a:stretch/>
        </p:blipFill>
        <p:spPr bwMode="auto">
          <a:xfrm>
            <a:off x="7011987" y="3978257"/>
            <a:ext cx="5181603" cy="28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11987" y="3978256"/>
            <a:ext cx="1524000" cy="114479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algn="ctr"/>
            <a:endParaRPr lang="en-US" sz="240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59E4D7-6FD1-400A-B41C-2110106480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201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Project plan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91165629"/>
              </p:ext>
            </p:extLst>
          </p:nvPr>
        </p:nvGraphicFramePr>
        <p:xfrm>
          <a:off x="433387" y="1629834"/>
          <a:ext cx="11328400" cy="453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942AD-E180-4396-B623-CDE560076B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1D280-0087-4025-85DC-7A4BA4039648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3300616"/>
      </p:ext>
    </p:extLst>
  </p:cSld>
  <p:clrMapOvr>
    <a:masterClrMapping/>
  </p:clrMapOvr>
</p:sld>
</file>

<file path=ppt/theme/theme1.xml><?xml version="1.0" encoding="utf-8"?>
<a:theme xmlns:a="http://schemas.openxmlformats.org/drawingml/2006/main" name="PwC">
  <a:themeElements>
    <a:clrScheme name="PwC Red">
      <a:dk1>
        <a:srgbClr val="000000"/>
      </a:dk1>
      <a:lt1>
        <a:srgbClr val="FFFFFF"/>
      </a:lt1>
      <a:dk2>
        <a:srgbClr val="E0301E"/>
      </a:dk2>
      <a:lt2>
        <a:srgbClr val="FFFFFF"/>
      </a:lt2>
      <a:accent1>
        <a:srgbClr val="E0301E"/>
      </a:accent1>
      <a:accent2>
        <a:srgbClr val="A32020"/>
      </a:accent2>
      <a:accent3>
        <a:srgbClr val="DB536A"/>
      </a:accent3>
      <a:accent4>
        <a:srgbClr val="602320"/>
      </a:accent4>
      <a:accent5>
        <a:srgbClr val="FFB600"/>
      </a:accent5>
      <a:accent6>
        <a:srgbClr val="DC6900"/>
      </a:accent6>
      <a:hlink>
        <a:srgbClr val="E0301E"/>
      </a:hlink>
      <a:folHlink>
        <a:srgbClr val="E0301E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PwC PresentationW</Template>
  <TotalTime>0</TotalTime>
  <Words>2076</Words>
  <Application>Microsoft Office PowerPoint</Application>
  <PresentationFormat>Custom</PresentationFormat>
  <Paragraphs>415</Paragraphs>
  <Slides>44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Georgia</vt:lpstr>
      <vt:lpstr>Wingdings</vt:lpstr>
      <vt:lpstr>PwC</vt:lpstr>
      <vt:lpstr>Revizija GDPR usklađenosti</vt:lpstr>
      <vt:lpstr>Agenda</vt:lpstr>
      <vt:lpstr>Project initiation</vt:lpstr>
      <vt:lpstr>Project initiation</vt:lpstr>
      <vt:lpstr>Project initiation</vt:lpstr>
      <vt:lpstr>Consider whether required to appoint a data protection officer (DPO)</vt:lpstr>
      <vt:lpstr>DPO appointment (cont.)</vt:lpstr>
      <vt:lpstr>PowerPoint Presentation</vt:lpstr>
      <vt:lpstr>Project plan</vt:lpstr>
      <vt:lpstr>Data mapping step-by-step</vt:lpstr>
      <vt:lpstr>Data mapping – the 5Ws of personal data</vt:lpstr>
      <vt:lpstr>GAP analysis</vt:lpstr>
      <vt:lpstr>GAP analysis</vt:lpstr>
      <vt:lpstr>Risk analysis</vt:lpstr>
      <vt:lpstr>Risk analysis</vt:lpstr>
      <vt:lpstr>Defining the budget</vt:lpstr>
      <vt:lpstr>Risk analysis</vt:lpstr>
      <vt:lpstr>Internal acts</vt:lpstr>
      <vt:lpstr>13 Key GDPR compliance recommendations </vt:lpstr>
      <vt:lpstr>Prepare a record of processing activities</vt:lpstr>
      <vt:lpstr>Establish a Global Data Protection Policy</vt:lpstr>
      <vt:lpstr>Confirm cross-border data transfer solution(s)</vt:lpstr>
      <vt:lpstr>Update incident response policy</vt:lpstr>
      <vt:lpstr>Update incident response policy (cont.)</vt:lpstr>
      <vt:lpstr>Prepare HR-specific deliverables</vt:lpstr>
      <vt:lpstr>Notice to data subjects (content)</vt:lpstr>
      <vt:lpstr>Prepare customer specific deliverables</vt:lpstr>
      <vt:lpstr>Determine if consent (ever) needed</vt:lpstr>
      <vt:lpstr>Provide guidelines for information asset owners</vt:lpstr>
      <vt:lpstr>Guidelines for information asset owners (cont.)</vt:lpstr>
      <vt:lpstr>Guidance to information asset owners (cont.)</vt:lpstr>
      <vt:lpstr>Upgrade IT applications to conform to performance standards for data subject rights</vt:lpstr>
      <vt:lpstr>Address requirements for data processors</vt:lpstr>
      <vt:lpstr>Compliance recommendations</vt:lpstr>
      <vt:lpstr>Game plan for one-stop-shop (OSS)</vt:lpstr>
      <vt:lpstr>Consider fines and consequences</vt:lpstr>
      <vt:lpstr>Implementation &amp; ongoing review</vt:lpstr>
      <vt:lpstr>Implementation (snapshot)</vt:lpstr>
      <vt:lpstr>Implementation list</vt:lpstr>
      <vt:lpstr>Implementation list</vt:lpstr>
      <vt:lpstr>Open issues</vt:lpstr>
      <vt:lpstr>Open issues solution</vt:lpstr>
      <vt:lpstr>GDPR audit (Internal &amp; External)</vt:lpstr>
      <vt:lpstr>End game: Actual demonstrated compliance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2016-04-27T11:21:42Z</dcterms:created>
  <dcterms:modified xsi:type="dcterms:W3CDTF">2021-05-16T16:56:03Z</dcterms:modified>
  <cp:contentStatus/>
</cp:coreProperties>
</file>